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16"/>
  </p:notesMasterIdLst>
  <p:sldIdLst>
    <p:sldId id="2055" r:id="rId2"/>
    <p:sldId id="2179" r:id="rId3"/>
    <p:sldId id="2198" r:id="rId4"/>
    <p:sldId id="2199" r:id="rId5"/>
    <p:sldId id="2200" r:id="rId6"/>
    <p:sldId id="2201" r:id="rId7"/>
    <p:sldId id="2202" r:id="rId8"/>
    <p:sldId id="2203" r:id="rId9"/>
    <p:sldId id="2204" r:id="rId10"/>
    <p:sldId id="2205" r:id="rId11"/>
    <p:sldId id="2206" r:id="rId12"/>
    <p:sldId id="2291" r:id="rId13"/>
    <p:sldId id="2292" r:id="rId14"/>
    <p:sldId id="2207" r:id="rId15"/>
    <p:sldId id="2208" r:id="rId16"/>
    <p:sldId id="2209" r:id="rId17"/>
    <p:sldId id="2210" r:id="rId18"/>
    <p:sldId id="2211" r:id="rId19"/>
    <p:sldId id="2212" r:id="rId20"/>
    <p:sldId id="2213" r:id="rId21"/>
    <p:sldId id="2214" r:id="rId22"/>
    <p:sldId id="2215" r:id="rId23"/>
    <p:sldId id="2216" r:id="rId24"/>
    <p:sldId id="2217" r:id="rId25"/>
    <p:sldId id="2218" r:id="rId26"/>
    <p:sldId id="2293" r:id="rId27"/>
    <p:sldId id="2294" r:id="rId28"/>
    <p:sldId id="2219" r:id="rId29"/>
    <p:sldId id="2220" r:id="rId30"/>
    <p:sldId id="2221" r:id="rId31"/>
    <p:sldId id="2222" r:id="rId32"/>
    <p:sldId id="2223" r:id="rId33"/>
    <p:sldId id="2224" r:id="rId34"/>
    <p:sldId id="2225" r:id="rId35"/>
    <p:sldId id="2226" r:id="rId36"/>
    <p:sldId id="2295" r:id="rId37"/>
    <p:sldId id="2296" r:id="rId38"/>
    <p:sldId id="2227" r:id="rId39"/>
    <p:sldId id="2228" r:id="rId40"/>
    <p:sldId id="2229" r:id="rId41"/>
    <p:sldId id="2230" r:id="rId42"/>
    <p:sldId id="2231" r:id="rId43"/>
    <p:sldId id="2232" r:id="rId44"/>
    <p:sldId id="2233" r:id="rId45"/>
    <p:sldId id="2234" r:id="rId46"/>
    <p:sldId id="2235" r:id="rId47"/>
    <p:sldId id="2236" r:id="rId48"/>
    <p:sldId id="2237" r:id="rId49"/>
    <p:sldId id="2238" r:id="rId50"/>
    <p:sldId id="2297" r:id="rId51"/>
    <p:sldId id="2298" r:id="rId52"/>
    <p:sldId id="2239" r:id="rId53"/>
    <p:sldId id="2240" r:id="rId54"/>
    <p:sldId id="2241" r:id="rId55"/>
    <p:sldId id="2242" r:id="rId56"/>
    <p:sldId id="2243" r:id="rId57"/>
    <p:sldId id="2244" r:id="rId58"/>
    <p:sldId id="2245" r:id="rId59"/>
    <p:sldId id="2299" r:id="rId60"/>
    <p:sldId id="2300" r:id="rId61"/>
    <p:sldId id="2246" r:id="rId62"/>
    <p:sldId id="2247" r:id="rId63"/>
    <p:sldId id="2248" r:id="rId64"/>
    <p:sldId id="2249" r:id="rId65"/>
    <p:sldId id="2250" r:id="rId66"/>
    <p:sldId id="2251" r:id="rId67"/>
    <p:sldId id="2252" r:id="rId68"/>
    <p:sldId id="2253" r:id="rId69"/>
    <p:sldId id="2254" r:id="rId70"/>
    <p:sldId id="2301" r:id="rId71"/>
    <p:sldId id="2302" r:id="rId72"/>
    <p:sldId id="2255" r:id="rId73"/>
    <p:sldId id="2256" r:id="rId74"/>
    <p:sldId id="2257" r:id="rId75"/>
    <p:sldId id="2258" r:id="rId76"/>
    <p:sldId id="2259" r:id="rId77"/>
    <p:sldId id="2260" r:id="rId78"/>
    <p:sldId id="2261" r:id="rId79"/>
    <p:sldId id="2262" r:id="rId80"/>
    <p:sldId id="2263" r:id="rId81"/>
    <p:sldId id="2303" r:id="rId82"/>
    <p:sldId id="2304" r:id="rId83"/>
    <p:sldId id="2264" r:id="rId84"/>
    <p:sldId id="2265" r:id="rId85"/>
    <p:sldId id="2266" r:id="rId86"/>
    <p:sldId id="2267" r:id="rId87"/>
    <p:sldId id="2268" r:id="rId88"/>
    <p:sldId id="2269" r:id="rId89"/>
    <p:sldId id="2270" r:id="rId90"/>
    <p:sldId id="2271" r:id="rId91"/>
    <p:sldId id="2272" r:id="rId92"/>
    <p:sldId id="2273" r:id="rId93"/>
    <p:sldId id="2305" r:id="rId94"/>
    <p:sldId id="2306" r:id="rId95"/>
    <p:sldId id="2274" r:id="rId96"/>
    <p:sldId id="2275" r:id="rId97"/>
    <p:sldId id="2276" r:id="rId98"/>
    <p:sldId id="2277" r:id="rId99"/>
    <p:sldId id="2278" r:id="rId100"/>
    <p:sldId id="2279" r:id="rId101"/>
    <p:sldId id="2280" r:id="rId102"/>
    <p:sldId id="2281" r:id="rId103"/>
    <p:sldId id="2307" r:id="rId104"/>
    <p:sldId id="2308" r:id="rId105"/>
    <p:sldId id="2282" r:id="rId106"/>
    <p:sldId id="2283" r:id="rId107"/>
    <p:sldId id="2284" r:id="rId108"/>
    <p:sldId id="2285" r:id="rId109"/>
    <p:sldId id="2286" r:id="rId110"/>
    <p:sldId id="2287" r:id="rId111"/>
    <p:sldId id="2288" r:id="rId112"/>
    <p:sldId id="2289" r:id="rId113"/>
    <p:sldId id="2290" r:id="rId114"/>
    <p:sldId id="2197" r:id="rId115"/>
  </p:sldIdLst>
  <p:sldSz cx="12192000" cy="6858000"/>
  <p:notesSz cx="6858000" cy="9144000"/>
  <p:custDataLst>
    <p:tags r:id="rId1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D2B9E"/>
    <a:srgbClr val="00CC00"/>
    <a:srgbClr val="27B7E3"/>
    <a:srgbClr val="009900"/>
    <a:srgbClr val="0000D1"/>
    <a:srgbClr val="C000C0"/>
    <a:srgbClr val="E6E6E6"/>
    <a:srgbClr val="C00000"/>
    <a:srgbClr val="FEF8FE"/>
    <a:srgbClr val="FEF0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892" autoAdjust="0"/>
    <p:restoredTop sz="94343" autoAdjust="0"/>
  </p:normalViewPr>
  <p:slideViewPr>
    <p:cSldViewPr>
      <p:cViewPr varScale="1">
        <p:scale>
          <a:sx n="74" d="100"/>
          <a:sy n="74" d="100"/>
        </p:scale>
        <p:origin x="118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gs" Target="tags/tag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presProps" Target="pres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viewProps" Target="viewProps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tableStyles" Target="tableStyle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936.73529" units="1/cm"/>
          <inkml:channelProperty channel="Y" name="resolution" value="1638.34998" units="1/cm"/>
          <inkml:channelProperty channel="T" name="resolution" value="1" units="1/dev"/>
        </inkml:channelProperties>
      </inkml:inkSource>
      <inkml:timestamp xml:id="ts0" timeString="2024-01-10T16:10:25.88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27956 8098 0,'0'0'0,"0"0"16,0 0-16,0 0 15,0 0-15,-10 65 0,4-51 16,-4 0-16,-1 3 15,-2 1-15,-19 18 16,4-8-16,-3 0 16,-4 1-16,-4-3 0,-3-2 15,-3-2 1,-3-2-16,-4-3 0,-2-5 16,-3-3-16,-1-4 15,-1-5-15,1-4 0,-3-4 16,0-6-16,-1-3 15,-3-8-15,3-1 16,-1-7-16,4-2 16,-2-2-16,7-6 15,-3-3-15,10-5 0,-2-2 16,5-5-16,2-2 16,9-1-16,12-4 15,8 0-15,10-3 16,3 0-16,9 1 0,6-1 15,7 2-15,8-1 16,6 1-16,7 3 16,8 3-16,7 1 15,4 7-15,6 0 0,3 6 16,3 5-16,-1 6 16,3 6-16,1 7 15,0 6-15,-5 5 16,0 8-16,-1 8 0,-3 7 15,0 7-15,-7 7 16,-1 9-16,-7 6 16,-1 5-16,-8 7 15,-4 8-15,-6 4 0,-8 3 16,-6 7-16,-9 0 16,-8 0-16,-9-4 15,-9-4-15,-7-1 16,-5-8-16,-1-5 0,-3-8 15,5-5-15,11-19 16,15-21-16,0 0 16</inkml:trace>
  <inkml:trace contextRef="#ctx0" brushRef="#br0" timeOffset="2545.89">29543 12555 0,'-7'24'0,"-2"-3"15,-7 6-15,7-9 16,-6 8-16,9-21 0,-24 26 15,-1-8-15,-8-2 16,-8-3-16,-8-5 16,-8-6-16,-8-7 15,-7-5-15,-3-8 16,-3-3-16,1-5 0,2-4 16,-1-4-16,10-3 15,3-8-15,8-8 16,9-6-16,5-6 0,6-6 15,8-4-15,8-5 16,10-6-16,7-2 16,8-4-16,5 0 15,9 2-15,7 1 0,10 3 16,9 2-16,5 4 16,5 7-16,8 3 15,7 9-15,4 6 16,8 7-16,3 8 0,8 12 15,1 7-15,1 14 16,-3 9-16,-1 10 16,-6 9-16,-1 15 15,-4 11-15,-7 13 0,-2 11 16,-8 13-16,-8 7 16,-7 5-16,-12 3 15,-14-4-15,-17-4 16,-13-7-16,-4-4 15,-8-4-15,-2-7 0,-1-10 16,-1-8-16,-1-9 16,-1-6-16,-1-7 15,-3-5-15,17-16 16,18-13-16,0 0 16</inkml:trace>
  <inkml:trace contextRef="#ctx0" brushRef="#br0" timeOffset="4390.18">22695 6285 0,'0'0'0,"0"0"0,59-56 15,-4 44-15,35-5 16,28 3-16,20 2 15,16 9-15,11 3 0,12 5 16,3 7-16,1 4 16,-5 3-16,-87-8 15,-89-11-15,0 0 16</inkml:trace>
  <inkml:trace contextRef="#ctx0" brushRef="#br0" timeOffset="4874.05">22715 8204 0,'0'0'0,"0"0"0,0 0 15,167-3-15,-28-3 16,52 0-16,41 8 15,35 10-15,29 11 0,13 11 16,-153-17-16,-156-17 16,0 0-16</inkml:trace>
  <inkml:trace contextRef="#ctx0" brushRef="#br0" timeOffset="5510.58">23105 9244 0,'121'-21'0,"-37"8"16,75-8-16,13 11 0,80 5 15,42 16-15,35 17 16,20 16-16,-173-23 16,-176-21-16,0 0 15</inkml:trace>
  <inkml:trace contextRef="#ctx0" brushRef="#br0" timeOffset="6080.73">23108 10272 0,'138'-14'0,"304"-5"16,180 57-1,-220 7-15,-200-22 0,-202-23 16,0 0-1</inkml:trace>
  <inkml:trace contextRef="#ctx0" brushRef="#br0" timeOffset="11356.11">30422 13519 0,'-68'49'0,"31"-33"0,-21 3 15,5-3-15,-29 4 16,-13 0-16,-14-2 0,-16-1 15,-16-6-15,-19-1 16,-14-4-16,-12-4 16,-11-4-16,-6-1 15,-7-2-15,-12-3 16,-4-6-16,-10-2 0,0-4 16,-7-1-16,0-9 15,4-3-15,8-10 16,3-5-16,7-6 15,4-4-15,4-6 0,5-6 16,10-2-16,9-3 16,15-4-16,18-2 15,19-3-15,20 0 16,18-2-16,21-1 16,17-5-16,20 1 0,17 0 15,20-3-15,15 2 16,20 0-16,18-2 15,14 2-15,15-1 16,15 2-16,16 4 0,18 2 16,16 3-16,15-1 15,17 3-15,18 6 16,16 3-16,20 6 16,10 3-16,12 9 0,11 6 15,9 9-15,13 11 16,3 10-16,5 12 15,4 13-15,1 13 16,-4 15-16,-3 10 0,-8 10 16,-10 8-16,-15 13 15,-21 12-15,-18 7 16,-18 8-16,-21 3 16,-23 7-16,-28 2 0,-27 5 15,-31-2-15,-26 2 16,-25-6-16,-22 5 15,-26-2-15,-19 4 16,-24 0-16,-16 4 0,-18 5 16,-9 4-16,-18 5 15,-10 6-15,-22 1 16,-19 3-16,-26-5 16,-24-6-16,-26-4 0,-22-3 15,-20-3-15,-17-1 16,161-65-16,158-63 15,0 0 1</inkml:trace>
  <inkml:trace contextRef="#ctx0" brushRef="#br0" timeOffset="13166">27368 12896 0,'0'0'16,"0"0"-16,0 0 16,-8 75-16,-1-34 15,-8 1-15,-6-4 0,-4-9 16,-9-5-16,-4-14 16,-3-6-16,-3-11 15,3-8-15,2-6 16,3-8-16,3-5 0,4-5 15,7-4-15,8 2 16,6 0-16,2 4 16,6 6-16,2 26 15,-1-11-15,3 3 0,-1 1 16,0 10-16,1 0 16,-2 6-16,1 3 15,-2 5-15,-2 8 16,-14 24-16,0-14 15,-1-1-15,-7-6 0,-6-2 16,-11-7-16,-3-4 16,-6-7-16,3-4 15,-8-4-15,5-9 16,1-1-16,9-6 0,2-2 16,8-1-16,4 3 15,8 2-15,15 14 16,-4-5-16,2 1 15,5 6-15,-3-4 0,6 9 16,2 1-16,2 2 16,19 31-16,1 4 15,6 12-15,4 10 16,5 7-16,2 8 0,-2 5 16,-1 10-16,2 7 15,-8 4-15,-2-3 16,-6 0-16,-11-10 15,-9-7-15,-6-9 0,-4-8 16,-5-11-16,0-9 16,-6-16-16,1-15 15,2-19-15,7 2 16,5 2-16,0 0 16</inkml:trace>
  <inkml:trace contextRef="#ctx0" brushRef="#br0" timeOffset="13802.2">27678 14137 0,'-7'34'0,"-32"54"15,6-46-15,-16 12 16,-13-5-16,-13-6 16,-10-10-16,-12-9 15,-3-11-15,-7-9 16,-4-9-16,-5-11 16,0-11-16,-1-10 0,2-11 15,2-12-15,6-6 16,8-10-16,7-6 15,7-10-15,11-6 16,11-6-16,11-4 0,10-2 16,10-3-16,10-5 15,11 0-15,14-2 16,14 6-16,10 2 16,12 9-16,13 6 15,15 8-15,9 7 0,11 9 16,10 8-16,8 9 15,8 12-15,10 11 16,5 13-16,4 14 16,3 12-16,0 14 0,-2 10 15,-7 14-15,-9 12 16,-8 10-16,-7 11 16,-8 13-16,-11 6 15,-9 13-15,-11 5 0,-13 7 16,-11 7-16,-10 5 15,-13 5-15,-9 2 16,-16 0-16,-13-2 16,-18-3-16,-17-4 0,-15-2 15,-13-8-15,-11-8 16,-6-12-16,50-49 16,52-52-16,0 0 15</inkml:trace>
  <inkml:trace contextRef="#ctx0" brushRef="#br0" timeOffset="20451.02">23386 2640 0,'12'-57'0,"-5"13"16,-6 47-16,3-19 16,1 2-16,3-2 15,1 4-15,3-3 0,3 5 16,3 1-16,29 2 15,-6 5-15,4 8 16,3 4-16,4 3 16,5 3-16,4 5 0,3-1 15,2-1-15,1 5 16,1-2-16,0 5 16,-2-3-16,-4 1 15,-2 1-15,-3-1 0,-5 0 16,-8-2-16,-8 1 15,-9-2-15,-10-1 16,-16-16-16,1 11 16,-7-1-16,-28 13 0,-12-9 15,-12-2-15,-11-5 16,-7-3-16,-9-5 16,-11-3-16,-9-3 15,-4-8-15,-6-1 0,0-6 16,1-3-16,7-2 15,4-4-15,6-2 16,8-4-16,8-5 16,10 3-16,3-2 15,12 0-15,10 1 0,12 4 16,8 0-16,8 4 16,14 21-16,-7-8 15,5 0-15,0 2 0,3 2 16,4 10-16,3 3 15,2-1-15,22 27 16,0 0-16,6 10 16,2 2-16,0 5 15,-1-1-15,0 1 0,-4-4 16,-4-2-16,-4-3 16,-3-5-16,-6-2 15,-9-7-15,-5-18 16,-1 7-16,-6-2 0,-4-4 15,-25-12-15,3-7 16,-4-11-16,-3-7 16,5-10-16,2 0 15,9-8-15,0 1 0,6-5 16,1 4-16,6 1 16,4 4-16,2 8 15,3 6-15,1 26 16,0-10-16,0 4 0,1 3 15,-1 7-15,-1 4 16,0 2-16,-7 30 16,-2-1-16,-4 13 15,-5 4-15,-3 4 0,-3-3 16,-3 0-16,-8 0 16,-4-4-16,-10-3 15,-7-5-15,-8-5 16,-5-7-16,-2-3 15,-2-10-15,-1-6 0,0-6 16,1-7-16,1-5 16,3-6-16,6-6 15,10-5-15,7-5 0,8-3 16,7-8-16,13 4 16,11-4-16,11 5 15,7-3-15,6 6 16,4 4-16,7 4 15,5 8-15,5 3 0,1 6 16,1 7-16,-1 5 16,2 6-16,3 9 15,-3 5-15,-4 7 16,-4 3-16,-5 8 0,-3-1 16,-5 7-16,-5 1 15,-5 4-15,-5 2 16,-9 3-16,-7 1 15,-9 0-15,-10 0 0,-10 2 16,-9-5-16,-8 0 16,-6-6-16,-9-7 15,-10-7-15,-9-8 16,-6-10-16,-7-6 0,-5-5 16,-7-8-16,0-10 15,58 6-15,59 5 16,0 0-1</inkml:trace>
  <inkml:trace contextRef="#ctx0" brushRef="#br0" timeOffset="20753.49">23967 1737 0,'40'9'15,"-33"22"-15,-10-3 0,-8 7 16,4-15-16,7-20 16,0 0-1</inkml:trace>
  <inkml:trace contextRef="#ctx0" brushRef="#br0" timeOffset="21223.04">20887 2597 0,'0'0'15,"-11"66"-15,8 5 16,4-2-16,-8 30 16,-8 15-16,-26 17 15,-32 11-15,-42 15 16,-39 13-16,-31 2 15,91-83-15,94-89 0,0 0 16</inkml:trace>
  <inkml:trace contextRef="#ctx0" brushRef="#br0" timeOffset="33230.85">25486 2184 0,'0'0'0,"22"55"15,-7-14-15,0 5 16,9 23-16,5 20 0,4 20 16,0 24-16,2 18 15,-3 18-15,-1 17 16,0 7-16,-16-95 15,-15-98-15,0 0 16</inkml:trace>
  <inkml:trace contextRef="#ctx0" brushRef="#br0" timeOffset="37719.68">24054 3412 0,'0'0'15,"0"0"-15,0 0 16,0 0-16,0 0 0,0 0 16,0 0-16,0 0 15,17 55-15,-5-17 16,-1 7-16,1 10 16,-1 3-16,3 4 0,1 1 15,7 5-15,2-3 16,3 4-16,1-2 15,3 3-15,4-2 16,0 1-16,3 0 0,2 1 16,2-1-16,1-5 15,2-1-15,4-6 16,8 2 0,4-3-16,5-7 15,-8-9-15,-4-9 0,-2-8 16,-2-5-16,-4-7 15,0-2-15,-9-5 16,2-6-16,-4-3 16,1-3-16,0-8 0,-2-1 15,-2-6-15,0-3 16,-1-3-16,0-4 16,-2-5-16,-4-3 15,-2-2-15,-5 0 16,3-10-16,-5-5 15,4-2-15,-3 7 16,-2 2-16,0 5 16,-4 2-16,1 1 0,-3 3 15,0-1-15,-2 3 16,-1 1-16,-2 6 16,0 2-16,-3 22 15,2-10-15,-2 0 0,2 3 16,-1-1-16,2 1 15,4 3-15,-5 7 16,7-4-16,-5 10 16,0 1-16,12 0 0,-4 4 15,-2 6-15,3 4 16,-4 4 0,14 32-16,-5-6 15,0 2-15,0-7 0,-3-5 16,1-6-16,2 0 47,9 5-47,3 1 0,-3-6 15,-11-14-15,-17-16 16,-1-2 0,0-1-16,0-1 15,5 4 1,-18-30-16,-2 1 0,-3-3 15,3 0-15,-3 0 16,9 0-16,0 1 16,-3-1-16,1 2 15,-1-1-15,1 2 0,9 22 16,-6-12-16,-1 1 16,-1 0-16,-4 0 15,0-1-15,-1 4 16,3 0-16,1 4 0,8 9 15,-8-6-15,8 10 16,0 0-16,-10-2 16,0 7-16,-1 3 15,1-1-15,-2 3 0,-26 12 16,1-5-16,-9 1 16,-5 5-16,-7 1 15,-4-1-15,33-12 16,33-14-16,0 0 15</inkml:trace>
  <inkml:trace contextRef="#ctx0" brushRef="#br0" timeOffset="39712.9">31800 4807 0,'0'0'0,"0"0"15,2 75-15,10 14 16,-7-26 0,5 20-1,-1 13-15,4 11 0,-2-4 16,-4-5-16,-3-9 16,-1-21-16,-3-34 15,0-34-15,0 0 16</inkml:trace>
  <inkml:trace contextRef="#ctx0" brushRef="#br0" timeOffset="40684.33">31081 5569 0,'-15'-56'0,"24"20"15,4-17-15,0 14 16,6-5 0,9-9-16,9 5 15,2 0-15,2 11 16,2 8-16,0 7 0,1 10 16,-3 4-16,0 7 15,-6 5-15,-3 4 16,-5 6-16,-4 3 15,-18-12-15,10 31 0,-16-5 16,-9 4 0,-13 8-16,-10 1 15,-2-8-15,6-10 0,4-9 16,-1-9-16,18-6 16,0-4-16,-30-13 15,11 0-15,17 8 16,-14-25-16,8 6 15,10 20 1,-3-12-16,3 9 16,0-3-16,-1 1 15,-2 4 1,-11 21-16,-6 6 0,-6 5 16,-3-4-16,2-1 15,2-10-15,0-6 16,0-6-16,-1-5 15,-10-3-15,4-6 0,-2-3 16,-4-12 0,0-5-16,8-8 15,5-6 1,9-3-16,5-1 0,11 4 16,4 4-16,4 4 31,3 4-31,5 5 15,-3 8-15,-3 13 0,-5 14 16,6-3 31,2 16-47,21 60 0,-4 6 16,-8-14-16,-7-4 31,-2 12-31,-5-1 15,-5 12 1,-2-11-16,-3-3 0,-4-14 16,-1-7-16,-4-7 15,-1-1-15,-8-4 16,-2-7-16,-4-8 16,0-4-16,1-6 0,0-5 15,2-9-15,-1-7 16,0-6-16,1-7 15,-2-3-15,-1-9 16,-1-6-16,1-5 0,1-3 16,2-4-16,4 0 15,5-3-15,7 2 16,5-2-16,3-3 16,3 29-16,2 27 15,0 0-15</inkml:trace>
  <inkml:trace contextRef="#ctx0" brushRef="#br0" timeOffset="41086.35">29698 5317 0,'0'0'16,"0"0"-16,0 0 0,0 0 16,3-70-16,-2 52 15,4 2-15,0-3 16,5 3-16,3 3 16,2 2-16,5 4 0,21 8 15,-30 0 1,31 24-16,-13 5 15,-10 14-15,-13 1 0,-17 3 16,-12-5-16,-13 0 16,-17 0-1,-12-7-15,-8-6 16,2-10-16,-1-12 16,9-11-16,7-10 0,27 6 15,29 7-15,0 0 16</inkml:trace>
  <inkml:trace contextRef="#ctx0" brushRef="#br0" timeOffset="42092.01">28990 5189 0,'30'-75'0,"-18"46"0,7-6 16,-2 10-16,7-9 15,3 2-15,-1 3 16,1 4-16,3 8 16,2 4-16,6 8 15,-7 5 1,-5 12 0,-7 13-16,-9 9 15,-9 1-15,-5 3 0,-8 1 31,-16 17-31,-15 2 16,-10 0-16,1-14 16,3-9-16,2-8 0,0-7 15,1-5-15,-3-6 16,2-2-16,0-6 16,2-4-16,4-4 15,4-5-15,8-3 0,9-7 16,5-2-16,4-5 15,4 1-15,3-1 16,8 0-16,5 2 16,11-2-16,4 2 15,8 3 1,5 9 0,1 10-16,1 10 15,-8 11-15,-8 9 16,-8 6-16,-11-1 15,-5-3-15,0-20 16,-5 10-16,-5 2 16,-21 17-16,1-11 0,-5-1 15,-5-7-15,2-5 16,2-7-16,4-5 16,3-3-16,25 1 15,-13-5-15,0-3 0,-13-22 16,10 3-16,5-4 15,7 3-15,6 23 16,1-12-16,3 4 16,0-2-16,-1 9 0,0 8 15,1-4-15,0 1 16,-1-6-16,-1 13 16,1-1-16,-2 5 15,-2 5-15,-5 3 0,-4 1 16,0-2-16,0 0 15,-6-2-15,2-2 16,1-3-16,-3-1 16,1-2-16,-4-1 0,-1 0 15,-1-3-15,1 0 16,-2 1-16,3-2 16,2-2-16,14 2 15,-13 2-15,11-1 16,-12 1-16,1 3 15,-2 0-15,-1 2 0,-25 10 16,8-6-16,-4-4 16,2-1-16,-6-6 15,2-2-15,-6-3 16,-7-10-16,0-9 16,10-19-1,24-11-15,18-11 0,4 32 16,2 33-1,0 0 1</inkml:trace>
  <inkml:trace contextRef="#ctx0" brushRef="#br0" timeOffset="42275.54">28736 4487 0,'0'0'0,"0"0"15,0 0-15,-76 51 16,23-15-16,-9 7 16,-4 0-16,34-19 15,32-24-15,0 0 16</inkml:trace>
  <inkml:trace contextRef="#ctx0" brushRef="#br0" timeOffset="42494.25">28528 5932 0,'0'0'0,"0"0"0,-92-26 15,59 1-15,11 12 16,22 13-16,0 0 16</inkml:trace>
  <inkml:trace contextRef="#ctx0" brushRef="#br0" timeOffset="43113.07">27805 5364 0,'-35'-49'0,"23"25"31,-7-25-31,3 3 16,-3-9-16,10 14 15,1 11 1,7 19-16,4-2 0,1 2 16,5 1-16,2 2 15,-2 8 1,11-1-16,-1 3 15,13 26-15,-15 0 0,-2 7 16,-6 4-16,-7 1 16,-3-3-16,-5-1 15,-4-4-15,-6-3 0,-4-5 16,-2-6-16,-2-4 16,16-12-16,-9 3 15,-24 0-15,7-7 16,-2-3-16,-3-5 0,1-4 15,6-4-15,4-3 16,2-6 0,2-2-1,13 15-15,11 14 16,-17-18-16,7 9 0,3 11 16,5-2-16,-4 8 15,1 6-15,-15 22 16,-6-9-16,-10-1 0,-1-3 15,-9-7-15,-10-6 16,-5-3-16,-5-4 16,-6-3-16,-1-3 15,1-9-15,2-2 0,5-8 16,4-7-16,4-3 16,10-4-16,12-3 15,9-6-15,9-6 16,15-5-16,11-4 15,17-1-15,-13 31 0,-13 30 16,0 0-16</inkml:trace>
  <inkml:trace contextRef="#ctx0" brushRef="#br0" timeOffset="43280.51">27391 4621 0,'0'0'16,"0"0"-16,0 0 15,0 0 1,0 0 0,-143-3-16,39-15 15,-1-8-15,50 14 0,55 12 16,0 0 0</inkml:trace>
  <inkml:trace contextRef="#ctx0" brushRef="#br0" timeOffset="43464.77">27662 4270 0,'0'0'0,"0"0"16,-119 38-16,-11 11 15,130-49 1,0 0-1</inkml:trace>
  <inkml:trace contextRef="#ctx0" brushRef="#br0" timeOffset="44134.73">29822 6502 0,'0'0'0,"0"0"16,72 23-16,-55-3 16,2 12-16,-11 4 15,-9 6-15,-13 0 16,-9 3-16,-12-6 0,-7-6 15,-7-8-15,-1-11 16,1-8-16,1-11 16,6-7-16,1-6 15,3-4-15,0-3 0,6-3 16,7 0-16,4 2 16,19 20-16,-2-10 15,3 0-15,6 0 16,8 4-16,29 0 0,-4 11 15,3 11-15,4 9 16,-3 4-16,-7 6 16,-8 6-16,-10 3 15,-9-1-15,-9 3 16,-7 0-16,-10-3 0,-10-3 16,-10-6-16,-6-3 15,-4-12-15,-6-6 16,-4-7-16,-4-10 15,1-3-15,0-9 16,8-7-16,25 14 16,28 15-16,0 0 15</inkml:trace>
  <inkml:trace contextRef="#ctx0" brushRef="#br0" timeOffset="44318.95">30092 6113 0,'0'0'0,"0"0"16,0 0-16,0 0 0,-128 32 16,45-9-16,42-10 15,41-13-15,0 0 16</inkml:trace>
  <inkml:trace contextRef="#ctx0" brushRef="#br0" timeOffset="44888.46">28813 6331 0,'0'0'0,"0"0"16,56-65-16,-31 50 15,7 0-15,-4 8 16,0 7-16,-23 0 0,10 5 15,-2 7 1,4 22-16,-7 1 0,-9 5 16,-7 1-16,-7 1 15,-7-6-15,-7-3 16,-5-4-16,-2-6 0,4-8 16,0-9-16,23-5 15,-37-8-15,11-4 16,0-7-16,7-2 15,-1-3-15,7-3 16,4 0-16,15 21 0,-9-12 16,3 0-16,3 3 15,1 2-15,2 11 16,-2-6-16,4 12 0,-1 1 16,-2 8-16,-8 30 15,-4-9-15,-5-1 16,-4-10-16,2-9 15,17-14-15,-27-7 16,3-9-16,-1-6 0,4-6 16,2 0-16,5-2 15,-4-1-15,4 0 16,5 8-16,12 19 16,0-1-16,-2-4 0,0 1 15,3 7-15,-1 4 16,-5 0-16,-10 25 15,-7 2-15,-7 7 16,-6 1-16,1-1 0,17-18 16,18-20-16,0 0 15</inkml:trace>
  <inkml:trace contextRef="#ctx0" brushRef="#br0" timeOffset="45023.37">28756 6900 0,'43'12'15,"-12"1"-15,-10 7 16,-28-3-16,-20 0 0,-30-5 16,30-6-16,27-6 15,0 0-15</inkml:trace>
  <inkml:trace contextRef="#ctx0" brushRef="#br0" timeOffset="47652.11">22677 3131 0,'2'3'16,"-2"-2"-16,0-1 0,0 0 16,2 3-16,2 5 15,-1-3-15,4 6 16,-2 4-16,-1 5 16,5 22-16,-2-6 15,1 6-15,1 3 0,-1 3 16,-2 2-16,2 6 15,1 1-15,0 3 16,1-1-16,1-1 16,1-1-16,6-4 0,-2-4 15,4-3-15,1-5 16,3-3-16,-1-5 16,2-2-16,2-4 15,2-3-15,2-7 0,-2-3 16,0-5-16,1-2 15,3-5-15,-2-5 16,6-5-16,2-2 16,-3-1-16,2-2 0,0-3 15,-1-5-15,-4-3 16,-4 0-16,1-5 16,-3 0-16,1-7 15,0-3-15,0-1 0,-2 1 16,0 0-16,-1-3 15,-4 2-15,-1-2 16,-5 1-16,-1-2 16,-2 0-16,-1-1 0,-6 3 15,0 2-15,1 3 16,0 2-16,2 1 16,-3 4-16,-2 23 15,4-10-15,2-1 0,0-1 16,1 2-16,1-2 15,-3 4-15,0 1 16,-6 9-16,5-5 16,-6 8-16,-2 4 0,0 1 15,2 0-15,-2 7 16,-1 6-16,-3 29 16,1-3-16,0 0 15,2 0-15,2-3 16,2-1-16,2-3 15,-1-1-15,-1-3 0,-1-2 16,-1-22-16,2 9 16,-2 1-16,0 2 15,0-3-15,0 0 0,0-4 16,0-13-16,0 2 16,0 6-16,0-12 15,0 0-15,1-6 16,-1-7-16,0-5 0,3-32 15,0 12-15,1-3 16,-3 2-16,-1-1 16,-1 6-16,0 1 15,1 4-15,0 3 0,-1 23 16,1-9-16,-2 1 16,-1-2-16,0 3 15,0 1-15,-1 11 16,-4-8-16,0 12 0,-33 6 15,1 5-15,-10 7 16,-11 8-16,-8 3 16,-5 1-16,36-16 15,38-16-15,0 0 16</inkml:trace>
  <inkml:trace contextRef="#ctx0" brushRef="#br0" timeOffset="50616.8">21158 3867 0,'0'0'0,"0"0"0,0 0 15,0 0-15,0 0 16,0 0-16,0 0 16,0 0-16,0 0 15,0 0-15,0 0 16,0 0-16,0 0 0,1 16 16,3 22-16,-2 5 15,-2 0 1,0 7-16,0 6 15,4 6-15,6-2 16,6-3-16,5-7 47,21 16-31,17 6-16,9-2 15,-2-27 1,-7-16-16,-4-15 15,-8-14-15,-6-7 0,-2-4 16,-4 1 0,2-7-16,0-5 15,6 0-15,-4 2 16,-4-4-16,-3-4 16,-2-4-1,-1-8-15,0-1 16,-3-3-16,-8 4 15,1 3-15,-4 0 16,-2 2-16,-2 0 0,1 1 16,0 0-16,2 3 15,0-2-15,2 0 16,-2 1-16,1 1 0,-2-1 16,1-1-16,0 3 15,0-1-15,-1 4 16,-1-2-16,2 4 15,0 0-15,-11 20 16,5-11-16,3-1 0,-2-2 16,1-2-16,0 2 15,-1 2-15,0 2 16,1 2-16,-2 0 0,0 2 16,-1 2-16,-4 8 15,3-5-15,-6 8 16,1 4-16,0 1 15,3 0-15,0 5 16,-1 6-16,0 3 0,1 1 16,1 25-16,-3-10 15,2 2-15,-1-1 16,-2-5-16,0 1 16,-2-1-16,1 0 0,-1-1 15,1-2-15,0-22 16,0 12-16,0-3 15,0 2-15,0-2 16,0-7-16,0-8 0,0 0 16,-1 3-16,1 0 15,-1 5-15,1-11 16,-1-2-16,1-1 16,-1-7-16,1-7 15,1-2-15,1-28 0,-1 14 16,-1-2-16,1 5 15,0 2-15,-1 25 16,1-14-16,0-1 0,0-1 16,1-4-16,-1 2 15,3 0-15,0 2 16,0 1-16,0 2 16,-1 1-16,0 3 0,-1 1 15,-2 0-15,0 11 16,-3-8-16,1 10 15,2-1-15,-3-6 16,1 6-16,0 2 16,-1 0-16,-1 0 0,-7-3 15,4 6-15,-10 0 16,0 5-16,-2 5 16,0 2-16,-21 21 15,3-6-15,-7 0 0,-5 2 16,-7-1-16,-3-4 15,-6-4-15,32-11 16,33-12-16,0 0 16</inkml:trace>
  <inkml:trace contextRef="#ctx0" brushRef="#br0" timeOffset="54268.13">20777 2288 0,'0'0'16,"4"-67"-16,2 34 15,2 8-15,5-10 0,4 1 16,3 0-16,1-4 15,3 1-15,1-2 16,4 3-16,3-3 16,1 3-16,-3 4 0,2 2 15,0 3-15,0 3 16,-6 7-16,-3 1 16,-17 12-16,10-3 15,-3 0-15,5 0 16,1 2-16,2 2 0,1 3 15,0 5-15,1 3 16,16 18-16,-8 0 16,-4 6-16,-7 3 15,-7 7-15,-4 1 0,-4 8 16,-3 2-16,-2 4 16,-2 3-16,0 1 15,0-3-15,5-7 16,4-3-16,5-8 0,4-4 15,-2-5-15,1-4 16,-12-22-16,5 4 16,2-3-16,-10-6 15,0 0-15,0 0 16</inkml:trace>
  <inkml:trace contextRef="#ctx0" brushRef="#br0" timeOffset="54703.63">21788 1994 0,'0'0'15,"0"0"-15,0 0 16,0 0-16,0 0 0,0 0 16,0 0-16,-14 64 15,9-20-15,-3 5 16,0 6-16,-4-2 0,1-2 15,-3-6-15,2-8 16,1-6-16,0-5 16,9-20-16,-7 8 15,1 1-15,-3-3 0,7-5 16,-6 3-16,0-1 16,3-7-16,-5 2 15,5-7-15,-9-2 16,0-5-16,-14-19 0,4 1 15,2 1-15,1-4 16,1 1-16,2 3 16,1-1-16,2 5 15,13 16-15,-7-7 16,-1-1-16,1-2 0,1 0 16,0-2-16,6 10 15,4 9-15,0 0 16</inkml:trace>
  <inkml:trace contextRef="#ctx0" brushRef="#br0" timeOffset="55189.37">21558 1803 0,'30'-72'0,"-19"41"15,4-13-15,2 16 16,5-12-16,6 4 16,0 0-16,4 5 15,-3 6-15,4-1 0,1 6 16,4 0-16,-3 5 16,-3 5-16,-26 7 15,33-4-15,-30 7 16,9-3-16,0 6 0,1-1 15,0 5-15,-2 2 16,0 2-16,-1 3 16,0 3-16,0 2 15,0 1-15,12 20 0,-8-7 16,-5 0-16,-3 4 16,-1-2-16,-1 3 15,-1 2-15,0 3 16,1-2-16,0 1 15,-1-1-15,3-3 0,-1-3 16,0-4-16,-3-2 16,-6-22-16,5 7 15,-5 2-15,3-4 16,-2-12-16,-1-5 0,-2 5 16,0 0-16,0 0 15</inkml:trace>
  <inkml:trace contextRef="#ctx0" brushRef="#br0" timeOffset="55574.59">22549 1654 0,'0'0'0,"0"0"16,0 0-16,0 0 16,0 0-16,0 0 15,0 0-15,0 80 16,-8-34-16,-4 7 0,-3 3 15,-2 1-15,2-1 16,1-3-16,4-5 16,2-5-16,1-8 15,3-6-15,3-23 0,-1 9 16,2-2-16,-1-1 16,1-6-16,-1-1 15,0-2-15,-2 6 16,-1-9-16,-5-2 15,-4 4-15,-6-7 0,-20-15 16,7-3-16,0-1 16,1-2-16,2-2 15,2 1-15,2 3 16,2-1-16,3 0 0,4 5 16,12 15-16,-2-12 15,0-1-15,4 11 16,2 7-16,0 0 15</inkml:trace>
  <inkml:trace contextRef="#ctx0" brushRef="#br0" timeOffset="56077.07">22125 1719 0,'34'-39'16,"-21"18"-16,7-10 15,-6 11-15,7-9 16,7 1-16,5 3 15,3 1-15,4-1 0,0-3 16,-1 3-16,3 1 16,2 1-16,3 0 15,-1 3-15,1 0 16,0 0-16,-1 1 0,-4 2 16,3 2-16,0 5 15,0 3-15,-6 2 16,-3 1-16,-4 3 15,-2 3-15,-23 0 0,34 8 16,-33-5-16,10 3 16,-1 2-16,2 4 15,-6 3-15,14 22 16,-10-3-16,-2 0 0,2 5 16,-1 3-16,0 2 15,-3 0-15,-2 0 16,-4 0-16,-2-3 15,1-2-15,-1-1 16,6-5-16,0-5 0,0-2 16,-8-23-16,4 10 15,0-1-15,-1-2 16,0-2-16,-3-8 0,6 5 16,-6-9-16,6-1 15,-4 1-15,-5 2 16,0 0-1</inkml:trace>
  <inkml:trace contextRef="#ctx0" brushRef="#br0" timeOffset="56428.81">23627 1540 0,'0'0'0,"0"0"0,0 0 15,0 0-15,0 0 16,-3 58-16,-5-17 15,-4 8-15,-6 3 16,-1 0-16,1 1 0,2-4 16,3-4-16,3-10 15,2-4-15,7-26 16,-4 11-16,1-2 0,1-5 16,3-9-16,-2 5 15,-2 4-15,2-9 16,-3-3-16,0-2 15,-10 3-15,-25-19 16,3 3-16,-6-6 0,-4 5 16,1 0-16,1 2 15,0 1-15,-1 1 16,5-5-16,20 10 0,21 10 16,0 0-1</inkml:trace>
  <inkml:trace contextRef="#ctx0" brushRef="#br0" timeOffset="99072.86">2803 6043 0,'0'0'15,"0"0"1,0 0-16,0 0 0,0 0 15,0 0-15,0 0 16,0 0 0,-17 34-16,-9-3 15,-6 2-15,-2 2 0,-9 3 16,-1 0-16,-7-2 16,-6-3-16,-1-1 15,-5-6-15,-3-3 16,-1-5-16,-3-8 0,2-5 15,-1-7-15,0-6 16,-1-6-16,-2-3 16,7-2-16,3-3 15,8-3-15,1-8 0,6-4 16,3-6-16,7-4 16,4-3-16,2-8 15,6 0-15,5 0 16,5-2-16,6-8 0,4 2 15,6 1-15,1 3 16,3-4-16,6 0 16,4 3-16,2 3 15,3 2-15,8-3 0,3 3 16,8 3-16,-5 1 16,8 4-16,-4 4 15,5 7-15,3 8 16,1-5-16,0-1 15,5 3-15,1 10 0,1 8 16,0 6-16,4 7 16,2 8-16,0 7 15,2 5-15,-4 2 0,-4 1 16,-1 3-16,-3 2 16,-2 9-16,-3 0 15,-2 9-15,-5-4 16,0 6-16,-3 6 15,-5 3-15,-3 1 0,-3 4 16,2 4-16,-8 8 16,-3 3-16,-7 0 15,-4 6-15,-4 3 16,-3 6-16,-2 3 0,-2 9 16,-4 9-16,-5 8 15,10-60-15,6-58 16,0 0-1</inkml:trace>
  <inkml:trace contextRef="#ctx0" brushRef="#br0" timeOffset="100648.31">5561 9044 0,'0'0'15,"0"0"-15,0 0 16,0 0-16,0 0 16,0 0-16,0 0 15,0 0-15,12 82 0,-31-46 16,-4 2-16,-5 2 16,-14 1-16,-13-3 15,-8 0-15,-5-6 0,-7-1 16,4-7-16,-5-3 15,5-8-15,-1-6 16,2-8-16,4-5 16,-3-7-16,3-9 15,-3-5-15,3-7 0,4-7 16,9-8-16,-1-6 16,5-4-16,6-2 15,9-3-15,4-1 0,3-3 16,7 0-16,2-1 15,3 0-15,5 1 16,8-1-16,3 3 16,3 1-16,2 5 15,7 1-15,7-1 0,6 4 16,3 2-16,6 8 16,3 4-16,7 5 15,1 2-15,7 5 0,1 6 16,2 5-16,4 3 15,0 5-15,7 2 16,-1 4-16,3 5 16,2 4-16,-3 8 15,1 3-15,-4 4 0,-4 2 16,-3 3-16,-2 0 16,1 6-16,-6 4 15,-7 4-15,-2 1 16,-3 4-16,4 6 15,-2 5-15,-5 8 0,-7 9 16,-8 11-16,-20 7 16,-10 7-16,4-49 15,5-47-15,0 0 0</inkml:trace>
  <inkml:trace contextRef="#ctx0" brushRef="#br0" timeOffset="102221.78">9418 10211 0,'0'0'15,"0"0"-15,0 0 16,-2 89-16,-8-54 16,-6 4-16,-7 1 0,-16-2 15,-8-3-15,-8-3 16,-5-6-16,-5-4 15,-3-7-15,-7-7 16,4-4-16,-2-4 0,1-4 16,2-6-16,-6-6 15,8-9-15,2 0 16,5-11-16,4-2 16,4-8-16,10 0 0,1-8 15,5-4-15,8-2 16,8-1-16,4 2 15,6-5-15,1-1 16,1 2-16,6 2 16,4 2-16,4 2 0,3 1 15,5 1-15,2 2 16,3 2-16,7 5 16,9 2-16,7 6 0,0 1 15,4 3-15,5 3 16,1 4-16,1 2 15,8 4-15,-1 7 16,-2 2-16,2 5 16,3 3-16,3 4 0,-2 5 15,0 3-15,-1 4 16,1 6-16,-1 3 16,2 3-16,-11 3 0,1 4 15,-2 1-15,-4 6 16,-10-1-16,-6 4 15,-2 1-15,1 3 16,0 3-16,-3 1 16,-5 2-16,-6 4 0,-6 1 15,-4 2-15,1 4 16,-6 4-16,-3 2 16,-7-1-16,-3 1 15,-6 0-15,-11 0 16,-23-2-16,28-34 0,23-32 15,0 0-15</inkml:trace>
  <inkml:trace contextRef="#ctx0" brushRef="#br0" timeOffset="107633.77">22609 5261 0,'0'0'15,"0"0"-15,0 0 16,0 0-16,0 0 0,0 0 16,0 0-16,0 0 15,0 0-15,0 0 16,0 0-16,0 0 16,0 0-16,0 0 15,-7 60-15,3-37 0,-8 25 16,5-10-16,0 2 15,1-3-15,1 1 16,0-2-16,2 0 16,3 3-16,-2 0 0,4 1 15,-1-2-15,1 2 16,0-4-16,0 1 16,-3-3-16,1 0 15,-1-3-15,1 1 16,1-27-16,0 14 0,0 2 15,0-1-15,0-1 16,0 1-16,-1-2 16,0-3-16,0-2 15,-1-9-15,0 11 0,-2-15 16,-2 11-16,2-10 16,-1 0-16,-9 3 15,6-5-15,-10 2 16,-3-4-16,-1 2 0,-3-4 15,-21-1-15,6 2 16,-1-2-16,3 2 16,-1-1-16,-2 0 15,-5 0-15,-4 3 0,0 2 16,-6-3-16,-2 2 16,-5-3-16,0 0 15,-3 0-15,1 0 16,-3 0-16,-1 1 0,-2 1 15,-1-3-15,-1 5 16,1-2-16,1 4 16,0 0-16,3-2 15,0 3-15,3-3 16,0 0-16,0-3 0,-2 6 16,3-3-16,-1 3 15,1-1-15,-3 0 16,2 0-16,-1-1 15,1-1-15,0-1 0,0 1 16,1 3-16,2 0 16,-3 1-16,0-1 15,2-2-15,-3 1 16,-1-1-16,-3 4 0,4-1 16,0 2-16,0-1 15,0 0-15,3 0 16,1-3-16,0 0 15,5 1-15,4 0 0,3 2 16,1-4-16,6 1 16,3-1-16,6-4 15,1-1-15,3-4 16,23 6-16,-10-3 16,0-2-16,-1-4 0,-1 1 15,2-3-15,0-4 16,0 0-16,1-3 15,2-1-15,-3-24 0,6 8 16,2 0-16,4-2 16,1-2-16,-1 0 15,2-2-15,2-1 16,2 1-16,-2-3 16,3-1-16,-2-1 0,3 1 15,-3 0-15,2 3 16,0-2-16,2 2 15,1 1-15,1 1 16,1 1-16,1 3 0,-2 4 16,1 1-16,-1 1 15,2 3-15,-7 23 16,4-11-16,1-1 16,1 0-16,3 2 0,0 0 15,1 3-15,2-1 16,2 4-16,1 2 15,3 0-15,25 0 16,-4 5-16,0 1 16,3 5-16,3-1 0,3 0 15,4 1-15,4 0 16,1 3-16,2 0 16,4 1-16,4 0 0,3 2 15,2-4-15,4 2 16,4 1-16,4-1 15,2 0-15,4-2 16,1 2-16,3 0 0,1-1 16,1-2-1,1 1-15,-1 0 0,1-3 16,-5 1-16,-1-2 16,-1 2-16,1-1 15,3 1-15,0-2 0,3 0 16,-3-1-16,0 0 15,1-1-15,-2 0 16,-3 1-16,-3 0 16,-6 2-16,-6 0 0,-5-1 15,-4-1-15,-4 0 16,-1 0-16,-7 0 16,0 1-16,-5 1 15,0-1-15,-4 0 0,-2 1 16,-3-1-16,-2 1 15,-4-1-15,-3-2 16,-2-6-16,-14 4 16,-17 3-16,0 0 15</inkml:trace>
  <inkml:trace contextRef="#ctx0" brushRef="#br0" timeOffset="114063.47">18447 5357 0,'0'0'0,"0"0"15,0 0-15,0 0 0,0 0 16,0 0-16,12 87 16,-11-45-16,0 5 15,-2 4-15,-1 2 0,-1 2 16,-2-3-16,1 3 15,0-4-15,2-1 16,2-1-16,3-3 16,-4-3-16,-1-7 15,-2-2-15,-1-1 0,-2-6 16,5-21-16,-4 11 16,-3-3-16,-1 1 15,-4-3-15,-4-2 16,-32 2-16,6-5 0,-7-2 15,-4-5-15,-5-2 16,-7-4-16,-11 0 16,-6-1-16,-11-4 15,-8 1-15,-10 2 0,-5 3 16,-2 0-16,-5 2 16,-7-1-16,-4 1 15,-3 0 1,-27 1-16,-15-1 0,-13 6 15,18 4-15,7-1 16,6 1-16,7-2 16,5 3-16,3 0 15,2-1-15,2 0 0,3 0 16,2 1-16,0 2 16,6-1-16,2 3 15,5-4-15,0 4 16,5-2-16,6-1 15,3-2-15,10 0 0,4-5 16,8-2-16,7 0 16,7 0-16,5-2 15,8-1-15,6-1 16,5-3-16,6-3 0,4-1 16,9-4-16,4-2 15,-1-4-15,3-4 16,2-2-16,4-4 0,3-2 15,2-6-15,1-3 16,2-6-16,-1-1 16,3-4-16,6-3 15,1 1-15,4-2 16,0 1-16,1-1 0,2 2 16,1 2-16,-2 4 15,3 2-15,1 5 16,-2 3-16,1 2 15,4 3-15,5 6 0,2 0 16,7 4-16,1 1 16,10 7-16,0 1 15,5 5-15,5 2 16,10 4-16,5 1 0,5 3 16,8 0-16,8 2 15,13 1-15,5-1 16,9 0-16,10-2 15,10 0-15,5 1 0,7 0 16,8-1-16,5-1 16,8-2-16,11-2 15,7-4-15,5-3 16,7-3-16,5 2 0,4-1 16,2-1-16,8 2 15,5 0-15,6-1 16,-1 0-16,3 1 15,1 5-15,-4 6 16,-3 2-16,29 8 16,3 7-1,28 18 1,-139-16-16,-137-17 16,0 0-1</inkml:trace>
  <inkml:trace contextRef="#ctx0" brushRef="#br0" timeOffset="117463.78">12451 5133 0,'37'-63'0,"-21"42"16,5-7-16,-8 13 15,4-5-15,-13 13 16,4-5-16,0 2 0,2 1 16,-4 6-16,5-4 15,-4 10-15,9-4 16,-3 6-16,-4 7 0,-4 30 16,-7-2-16,-2 6 15,-1 7-15,-1 7 16,-1 2-16,-1 5 15,0 1-15,1 4 16,4-1-16,3-2 0,4 2 16,0-1-16,2 0 15,-3-2-15,-2 0 16,0-1-16,1-3 16,0-4-16,4-3 0,-1-10 15,1-1-15,0-9 16,2-3-16,-7-28 15,3 12-15,-2 0 16,1-1-16,-3-1 0,-1-1 16,-5-4-16,0-7 15,-7 6-15,-4-3 16,-27-4-16,3-1 16,-3-2-16,-3 1 0,-4-1 15,-4-3-15,-3 2 16,-9-1-16,-3 0 15,-7 0-15,-4-3 16,-5 2-16,-5 1 0,-4-1 16,-4 1-16,-4 0 15,-3 1-15,-3-3 16,4 1-16,-3 0 16,2 1-16,-2 0 0,2-2 15,0-1-15,0 3 16,0 0-16,-2 0 15,2-1-15,1 2 16,-2 1-16,-2-3 0,0 1 16,2-1-16,5 2 15,-1 2-15,-4-1 16,2 3-16,1 0 16,3-1-16,-1-2 15,3 1-15,4 2 0,0-2 16,2 0-16,0 0 15,2 0-15,2 0 16,0-1-16,1 1 0,0 1 16,4 1-16,0-2 15,1-3-15,2 2 16,0-1-16,0 1 16,1 1-16,2 2 15,0-1-15,0-2 0,0-1 16,3 1-16,-2 1 15,5 0-15,0-2 16,4 2-16,2-1 16,3-1-16,0-2 0,3-1 15,2 1-15,3 0 16,1 0-16,2-1 16,3-3-16,-1 5 15,10-5-15,-1 0 0,5-3 16,1-3-16,4-3 15,1-4-15,7-3 16,0-2-16,4-2 16,2 1-16,1-6 0,-1-4 15,1-2-15,-2-4 16,4 1-16,-1-4 16,4-4-16,0-4 15,3-1-15,-2-1 0,3 1 16,-1-4-16,2 0 15,-1-1-15,4 2 16,1 1-16,2 1 16,3-1-16,3 3 15,2 1-15,0 4 0,0 0 16,-1 7-16,-2 2 16,0 3-16,6 2 15,-1 1-15,0 4 0,-2 0 16,-1 5-16,7 1 15,-11 16-15,8-6 16,3-2-16,19-12 16,-21 19-16,8-4 15,30-4-15,-10 6 0,2 2 16,2-1-16,4 4 16,3-1-16,2 0 15,1 3-15,9 0 16,5 0-16,3 0 0,4 0 15,5 1-15,0 5 16,2 1-16,3 0 16,6-1-16,0-3 15,5-1-15,2-1 0,4 3 16,2 0-16,5-3 16,3 1-16,-2-1 15,6 2-15,2 0 16,2-1-16,2 0 0,2 0 15,-1-2-15,5 1 16,1-3-16,7 7 16,-2-4-16,1 2 15,-1-3-15,0 4 0,1-4 16,2 1-16,-2-1 16,2 3-16,-3 0 15,1 0-15,-1 0 16,0 0-16,0 3 0,2-6 15,1 1-15,2 0 16,2 4-16,0-2 16,-7 0-16,2 0 15,-7 2-15,-4 1 0,-7 2 16,-9 2-16,-4 3 16,-11 2-16,-7 2 15,-8 3-15,-9-2 16,-35-6-16,-35-9 0,0 0 15</inkml:trace>
  <inkml:trace contextRef="#ctx0" brushRef="#br0" timeOffset="118267.71">11519 6004 0,'0'0'0,"7"71"16,-16-47-16,0-3 0,-3 11 15,-6 2-15,-8 2 16,-9 1-16,-9-1 16,-13-6-16,-7-2 15,-12-3-15,-7-6 16,-7-5-16,-3-4 0,0-6 15,0-5-15,3-10 16,3-10-16,9-8 16,1-8-16,11-7 0,7-4 15,10-5-15,3-8 16,9-6-16,14-8 16,8 4-16,5-4 15,9-4-15,13-1 16,5-2-16,6 1 0,9 2 15,10 2-15,13 2 16,8 5-16,5 4 16,6 8-16,2 7 15,5 5-15,4 11 0,5 10 16,1 8-16,-1 11 16,1 9-16,-2 14 15,-1 10-15,-7 12 16,-1 7-16,-10 12 0,-6 9 15,-11 8-15,-10 10 16,-12 8-16,-13 8 16,-10 0-16,-3-48 15,-5-53-15,0 0 16</inkml:trace>
  <inkml:trace contextRef="#ctx0" brushRef="#br0" timeOffset="121014.64">15357 12308 0,'0'0'0,"0"0"16,0 0-16,39 75 16,-22-24-16,2 4 0,1 11 15,-3 2-15,-3 5 16,-3-3-16,0-1 15,-6-7-15,-2-5 16,-2-9-16,1-9 16,-1-8-16,-2-28 15,2 9-15,0-7 0,0-10 16,11-33-16,12-13 16,21-18-16,23-18 15,28-16-15,33-11 16,31-10-16,25-4 0,23 0 15,15 1-15,15 2 16,11 5-16,9 8 16,-129 56-16,-129 56 0,0 0 15</inkml:trace>
  <inkml:trace contextRef="#ctx0" brushRef="#br0" timeOffset="131181.47">16324 12751 0,'0'0'15,"0"0"-15,26 60 16,-19-28-16,1 12 16,-1 6-16,-4 3 0,-4-2 15,-1-3-15,0-4 16,2-6-16,2-8 15,1-23-15,4 7 16,2 0-16,3-5 0,28-6 16,0-11-16,13-10 15,9-8-15,10-11 16,8-7-16,10-13 16,11-1-16,13-6 15,8 0-15,6-4 0,4 5 16,3-2-16,4 6 15,-1 0-15,2 2 16,-9 2-16,-6 7 16,-13 7-16,-15 9 0,-17 3 15,-19 2-15,-17 5 16,-15 8-16,-24 11 16,-2 2-16,-3 1 0,0 0 15</inkml:trace>
  <inkml:trace contextRef="#ctx0" brushRef="#br0" timeOffset="131617">17647 13175 0,'-32'46'15,"29"-28"-15,-1 14 16,0 2-16,-3 12 16,0 4-16,3 3 0,0-2 15,1-2-15,0-8 16,3-7-16,0-27 16,2 10-16,4-2 15,5-4-15,27-3 0,6-11 16,17-12-16,13-8 15,20-11-15,12-10 16,18-7-16,12-12 16,14-7-16,10-8 0,11-5 15,7-3-15,7 0 16,2 3-16,2 8 16,1 1-16,-2 10 15,-1 10-15,-7 11 0,3 10 16,-1 11-16,-91 10 15,-91 12-15,0 0 16</inkml:trace>
  <inkml:trace contextRef="#ctx0" brushRef="#br0" timeOffset="135770.84">20791 7050 0,'0'0'0,"0"0"0,0 0 15,0 0-15,-54 67 16,-29-19 0,30-26-16,-3-6 15,-2-7-15,1-5 0,-2-4 16,5-4-16,5-2 15,2-5-15,7-2 16,-1-2-16,7 0 16,4-3-16,3 4 0,1-3 15,-1 3-15,22 11 16,-11-6-16,-2 1 16,0 3-16,-2 0 15,-25 10-15,2 2 0,-3 8 16,0 2-16,-1 1 15,-1 1-15,3-3 16,1-3-16,8-3 16,5-4-16,3-3 15,21-3-15,-10 2 0,-1-5 16,-1 1-16,-1-4 16,3 2-16,9 2 15,-11-5-15,14 5 0,-12-4 16,13 5-16,-11-4 15,8 7-15,-14-1 16,-31 9-16,-6 0 16,-21 2-16,-27-4 0,54-3 15,52-5-15,0 0 16</inkml:trace>
  <inkml:trace contextRef="#ctx0" brushRef="#br0" timeOffset="137043.81">17472 6991 0,'0'0'0,"0"0"15,0 0 1,0 0-16,-25 70 0,-8-39 0,-20 4 16,-13 3-16,-16 0 15,-11-3-15,-17 3 16,-9-8-16,-12-5 16,-12-7-16,-7-6 15,-35 1-15,-17 1 16,-18-2-16,20-6 15,10-6-15,14 0 16,8-6-16,8-1 0,8-4 16,6-1-16,11-2 15,5-6-15,10-5 16,4-1-16,14-6 16,9-7-16,16-3 0,7-3 15,17-3-15,7-4 16,10-2-16,8-2 15,12-1-15,7-1 16,13-2-16,15 2 0,15-2 16,6 0-16,15 0 15,11 2-15,12-2 16,11 2-16,9 1 16,8 3-16,7 4 15,7-1-15,5 5 0,9 1 16,3 5-16,7 6 15,7 3-15,4 4 16,9 3-16,-1 6 0,3 6 16,1 3-16,1 9 15,2 6-15,0 6 16,1 5-16,-2 6 16,-6 9-1,14 20-15,16 23 16,-2 17-16,-27 5 15,-38 1-15,-25-4 16,-30 4-16,-20-2 16,-25 0-16,-19 1 0,-30-6 15,-30 2-15,-33-13 16,44-39-16,42-41 16,0 0-16</inkml:trace>
  <inkml:trace contextRef="#ctx0" brushRef="#br0" timeOffset="138015.31">12834 6509 0,'0'0'16,"0"0"-16,0 0 16,0 0-16,-13 78 0,6-43 15,-2-2-15,-5-1 16,-2-6-16,-6-3 15,1-5-15,-2-3 16,16-14-16,-33 8 0,6-7 16,1-6-16,4-4 15,3-4-15,20 9 16,-8-6-16,0-3 16,1 0-16,1-3 0,2 1 15,2 1-15,5 2 16,6 8-16,-2-4 15,6 7-15,-1 2 16,7 1-16,2 8 0,12 26 16,-8-3-16,1 4 15,3 0-15,-1 2 16,-1-2-16,-1-4 16,7 1-16,1 0 15,0 1-15,-5-1 0,-5-1 16,-7-1-16,1-3 15,2-2-15,5-10 16,-3-14-16,-7-1 0,-9-3 16,0 0-1</inkml:trace>
  <inkml:trace contextRef="#ctx0" brushRef="#br0" timeOffset="138669.93">13450 6441 0,'0'0'0,"0"0"15,0 0-15,0 0 16,0 0-16,0 0 15,0 0-15,52 48 16,-58-15-16,-3 0 0,8-25 16,-8 9-16,-2-2 15,-3-6-15,-3 1 16,-5-5-16,0-4 16,-2-6-16,4-3 15,-1-4-15,3-4 0,4 0 16,2-2-16,1-2 15,0 2-15,4 1 16,1 8-16,2 4 16,4 3-16,-5-3 0,7 10 15,-4 2-15,1 5 16,-1 7-16,-2 3 16,-1-1-16,-4-3 15,-1-1-15,-1-4 0,-5-3 16,0-3-16,-4-2 15,-24-1-15,9-5 16,25 0-16,-10-2 0,0-3 16,4-5-16,0 3 15,1-3-15,0 0 16,3 0-16,8 8 16,-5-6-16,8 7 15,2 2-15,2 1 0,2 3 16,1-3-16,20 22 15,-7 3-15,2 9 16,0 7-16,7 5 16,-3 4-16,-2 6 15,-6 7-15,6 6 0,-4 8 16,-10-39-16,-9-39 16,0 0-1</inkml:trace>
  <inkml:trace contextRef="#ctx0" brushRef="#br0" timeOffset="144279.59">21846 8174 0,'0'0'0,"0"0"16,0 0-16,0 0 15,0 0-15,0 0 16,0 0-16,-7 66 0,-2-49 16,-3-2-16,-29 10 15,5-7-15,-8-3 16,2-6-16,4-1 15,-1-6-15,-3 0 0,4-6 16,3-4-16,2-6 16,1-3-16,-1-3 15,1-4-15,1-3 16,4-3-16,4-3 0,6-5 16,3 0-16,1-3 15,-1 1-15,3-5 16,4 0-16,0-5 15,2 0-15,-2-2 0,1-3 16,2 4-16,4-2 16,5 2-16,0-1 15,2 3-15,0-2 16,4 4-16,2-3 0,4 6 16,4-3-16,0 5 15,1 0-15,1 1 16,0 5-16,2 1 15,3 3-15,0 0 0,1 7 16,1 1-16,1 3 16,-1 4-16,0 2 15,-2 5-15,5 3 16,0 5-16,2 5 0,-5 3 16,1 1-16,-1 5 15,1 6-15,-1 2 16,-2 2-16,-4 2 15,-3 2-15,-2 3 16,-1 5-16,-1 3 0,0 1 16,0 5-16,-3-3 15,-3 5-15,1-2 16,-4 5-16,-1-2 16,-3 4-16,3 0 0,0 1 15,3 4-15,-2 2 16,-2 3-16,-7 3 15,-7 6-15,-6 7 16,-5 4-16,-7 5 0,-6 1 16,-11 1-16,22-42 15,21-45-15,0 0 16</inkml:trace>
  <inkml:trace contextRef="#ctx0" brushRef="#br0" timeOffset="150577.34">14528 8090 0,'0'0'15,"0"0"-15,0 0 16,-64 70-16,25-45 15,-2-3-15,2-3 16,-8-5-16,-3-5 0,-1-5 16,-1-5-16,-3-3 15,-3-1-15,-1-2 16,0-3-16,0-2 16,8-3-16,-4-2 0,3 5 15,4 2-15,0 6 16,-3 5-16,2 4 15,-4 3-15,-5 7 16,-3 1-16,-1 1 0,-4-3 16,1-3-16,-10-2 15,10-7-15,-5-2 16,3-2-16,-2-4 16,-3 0-16,7-3 15,1-3-15,5 0 0,3 0 16,6 2-16,7 3 15,-3 4-15,4 7 16,1 2-16,1 4 0,-3 6 16,-2 2-16,0 1 15,-1 0-15,-3-3 16,1-6-16,-1-3 16,-2-6-16,-1-4 0,-3-6 15,4-4-15,0-2 16,0-3-16,3-3 15,1 0-15,4 5 16,5 4-16,-2 4 0,3 5 16,3 4-16,-2 1 15,-5 3-15,-1 0 16,0 5-16,-2 0 16,-4 1-16,-8 2 0,-8 6 15,32-11-15,32-8 16,0 0-1</inkml:trace>
  <inkml:trace contextRef="#ctx0" brushRef="#br0" timeOffset="151599.07">8462 7290 0,'0'0'0,"0"0"15,0 0-15,0 0 0,0 0 16,33 72-16,-12-31 16,3 3-16,3 4 15,-4 3-15,2 2 0,0-3 16,-1 0-16,1-2 16,-3-2-16,1-3 15,-6-3-15,-4-5 16,-6-18-16,-7-17 0,0 0 15</inkml:trace>
  <inkml:trace contextRef="#ctx0" brushRef="#br0" timeOffset="152270.7">9070 7389 0,'0'0'0,"0"0"15,0 0-15,0 0 16,0 0-16,0 0 0,0 0 15,-11 89-15,-10-57 16,-7-6-16,-3-1 16,-1-12-16,1-5 15,3-8-15,20 0 16,-29-12-16,10-5 0,1-4 16,5-1-16,0-6 15,5-2-15,4 0 16,4-3-16,6-3 0,0 1 15,0 2-15,3-2 16,3 4-16,2-1 16,3 3-16,5 0 15,2 3-15,1 5 16,-14 16-16,10-6 0,0-2 16,1 5-16,2 0 15,-8 5-15,11-3 16,-13 9-16,15-2 15,-4 6-15,-1 4 0,-2 3 16,0 3-16,7 22 16,-6-5-16,-1 2 15,1 5-15,1 0 16,-1 3-16,1 6 0,-1-2 16,1 5-16,3 1 15,4 3-15,1 3 16,6 2-16,0 12 15,1 8-15,0 7 0,-1 5 16,-15-48-16,-15-46 16,0 0-1</inkml:trace>
  <inkml:trace contextRef="#ctx0" brushRef="#br0" timeOffset="155853.43">22500 9296 0,'-15'51'0,"12"-38"0,2-10 15,-12 26-15,-2 2 16,-2 1-16,-7-4 16,-8-3-16,-8 0 0,-5-3 15,-7-1-15,-8-5 16,-7-1-16,-2-3 16,1-2-16,0-5 15,2-5-15,3-5 16,3-3-16,3-5 0,-1-5 15,1-8-15,3-3 16,0-5-16,8-4 16,2-2-16,5-5 0,-1-2 15,5-3-15,-3-3 16,6 2-16,5-2 16,11-2-16,6 1 15,3-1-15,5-2 0,6 2 16,7-1-16,2 3 15,5-3-15,5 5 16,1 0-16,8 4 16,8-1-16,5 5 15,2 2-15,-2 5 0,7 1 16,3 2-16,4 2 16,1 6-16,7 2 15,2 5-15,4 2 16,1 4-16,1 4 0,0 4 15,-1 4-15,1 7 16,-5 3-16,-2 9 16,-1 3-16,-6 4 15,0 3-15,-6 4 0,-2 1 16,-4 6-16,-4 5 16,-6 2-16,-3 4 15,-5-5-15,-5 7 16,-9 2-16,-6 1 0,-3 1 15,-1-3-15,-4 1 16,-3-1-16,-5 0 16,-4 1-16,-7-4 15,0 0-15,-4-1 16,1-1-16,-5 2 0,-12-6 16,-6-1-16,-7-5 15,-3 0-15,-7-10 16,-2-9-16,30-10 0,31-10 15,0 0 1</inkml:trace>
  <inkml:trace contextRef="#ctx0" brushRef="#br0" timeOffset="156607.16">21099 9197 0,'0'0'15,"0"0"-15,0 0 16,0 0-16,0 0 0,-26 56 15,-1-19-15,-1-6 16,-9 4-16,-12 3 16,-8-4-16,-11-2 15,0-3-15,-16-3 0,6-1 16,-11-4-16,7-8 16,-7-6-16,7-3 15,-4-6-15,4-7 16,3-7-16,5-7 15,8-6-15,6-12 0,9-3 16,7-7-16,3-6 16,8-3-16,5-4 15,7-1-15,1-3 16,6-2-16,4 4 0,7-1 16,8 3-16,10-1 15,7 2-15,6 3 16,11 4-16,7 0 15,7 6-15,5-1 0,5 9 16,9 0-16,1 10 16,4 6-16,0 8 15,3 5-15,0 6 16,0 10-16,-3 5 0,2 8 16,-3 9-16,0 6 15,-3 8-15,-3 4 16,-5 4-16,-3 5 15,-3 7-15,-7 2 0,-5 4 16,-9 2-16,-4 3 16,-11-2-16,-6 2 15,-9-3-15,-6-1 16,-7-3-16,-12-2 16,-10-3-16,-13-3 0,-13-3 15,-11-5-15,-7-5 16,-6-10-16,-8-12 15,42-9-15,43-11 16,0 0 0</inkml:trace>
  <inkml:trace contextRef="#ctx0" brushRef="#br0" timeOffset="157411.15">19546 9239 0,'0'0'0,"0"0"0,-35 44 16,8-17-16,-12 10 15,-14 1-15,-9 1 16,-9-3 0,-6-2-16,-2 1 0,-3-6 0,-2-1 15,-7-1-15,-1-1 16,-7-1-16,3-4 15,-4-7-15,8-2 0,-4-9 16,7-6-16,-1-9 16,7-8-16,4-8 15,2-8-15,9-8 16,6-7-16,10-9 0,5-3 16,5-3-16,11-6 15,7-1-15,8-2 16,4-2-16,8-1 15,11 0-15,8 1 16,9 0-16,3 2 0,9 3 16,4 2-16,9-1 15,7 11-15,5 2 16,8 4-16,1 4 0,9 8 16,-2 6-16,6 11 15,0 9-15,5 6 16,0 6-16,1 8 15,-1 8-15,4 7 16,-2 8-16,-3 8 0,-2 6 16,-4 9-16,-3 3 15,-3 6-15,-6 3 16,-6 6-16,-7 1 16,-8 3-16,-10 3 0,-10 2 15,-10-1-15,-3 1 16,-11 0-16,-12-1 15,-12-2-15,-13-3 16,-9-2-16,-17-8 0,-10-2 16,-16-9-16,-5-11 15,42-20-15,48-19 16,0 0-16</inkml:trace>
  <inkml:trace contextRef="#ctx0" brushRef="#br0" timeOffset="158164.9">17354 9230 0,'0'0'15,"-33"68"1,4-34-16,-9 2 16,-7 3-16,-9 4 0,-6-7 15,-17 1-15,-2-6 16,-13 1-16,-8 1 15,-6 1-15,-3-2 16,-1-9-16,-1-3 16,2-8-16,2-9 0,0-6 15,3-9-15,3-8 16,1-9 0,-10-19-16,-3-12 0,4-14 15,22 1-15,11-3 16,17-4-16,13 1 15,16-6-15,14-1 16,10-4-16,10-3 0,15 2 31,23-28-31,15-7 16,14-3-16,-5 31 16,8 13-16,-3 15 0,7 11 15,5 10-15,6 7 31,39 8-31,16 9 16,14 19-16,-27 8 16,-12 13-16,-10 6 0,-7 8 15,-4 5-15,-5 9 16,-5 6-16,-6 7 16,-7 4-16,-7 6 15,-6 3-15,-12 7 0,-10-4 16,-9 9-16,-9-10 15,-5 8-15,-6-7 16,-5 7-16,-4-8 16,-7 6-16,-6-7 0,-15 7 15,-9-4-15,-11 0 16,22-36-16,24-37 16,0 0-16</inkml:trace>
  <inkml:trace contextRef="#ctx0" brushRef="#br0" timeOffset="159775.26">11540 9203 0,'0'0'16,"0"0"-16,0 0 15,0 0-15,0 0 16,0 0-16,0 0 15,23 70-15,-39-38 0,-10-1 16,-17 1-16,-9-6 16,-3 0-16,-7-6 15,-4-3-15,-1-6 0,-2-5 16,0-4-16,0-6 16,6-6-16,-3-8 15,4-8-15,8-7 16,-1-5-16,-1-7 15,7-5-15,6-4 0,11-5 16,7-2-16,5-2 16,8-3-16,2-2 15,6 0-15,5-1 16,12 3-16,6 3 0,7 0 16,2 5-16,6 3 15,7 2-15,8 4 16,0 4-16,3 5 15,7 5-15,7 7 16,5 9-16,-4 7 0,8 7 16,-8 5-16,4 11 15,-9 7-15,0 8 16,-3 9-16,-3 7 0,-3 9 16,-7 8-16,-3 5 15,-8 1-15,-4 1 16,-8 1-16,-7 1 15,-4 6-15,-5-4 0,-7 7 16,-8 1-16,-17 0 16,-13 3-16,-12-9 15,25-34-15,25-38 16,0 0-16</inkml:trace>
  <inkml:trace contextRef="#ctx0" brushRef="#br0" timeOffset="161749.26">7922 9070 0,'0'0'0,"0"0"16,2 63-16,-11-28 15,-11 7-15,-8 0 0,-6-2 16,-4-5-16,-10 1 16,-5-5-16,-7 0 15,-2-1-15,-2-7 16,-4-1-16,4-7 0,0-4 15,-1-10-15,4-6 16,2-7-16,5-9 16,-2-5-16,4-11 15,4-4-15,8-8 16,2-6-16,-1-1 0,6-7 16,3-2-16,12-5 15,10 0-15,11-3 16,12 2-16,4-1 0,0 2 15,2 2-15,5 0 16,7 3-16,-3 3 16,8 3-16,-1 3 15,5 3-15,4 3 0,0 6 16,13 5-16,-2 1 16,3 6-16,-1 4 15,1 7-15,10 3 16,-3 5-16,0 5 0,-4 8 15,-3 5-15,-3 5 16,-7 4-16,-3 6 16,1 4-16,0 4 15,-3 5-15,-5 1 0,-6 5 16,-4 2-16,-5 2 16,2 5-16,-3-1 15,-2 3-15,1-2 16,-4 1-16,-5 0 15,-6-3-15,-1 2 0,-4-5 16,-2 1-16,-2 0 16,-4-1-16,-2-3 15,2-1-15,-5-4 16,-1-4-16,-5 1 0,-1-5 16,0-2-16,14-19 15,-7 9-15,3 3 16,-1-3-16,3 0 15,0 1-15,-2-5 0,6-7 16,-3 6-16,2-8 16,1 0-16,-7 6 15,8-8-15,0 0 16,0 2-16,0-2 0,0 0 16,0 0-16,0 0 15,-2 0-15,0 0 16,2 0-16,0 0 15,0 0-15,0 0 0,-1 0 16,0 0-16,0-2 16,-8 7-16,9-7 15,0 2-15,-2-1 16,2 1-16,0 0 0,0 0 16,0 0-16,0 0 15,0 0-15,0 0 16,0 0-16,0 0 15,0 0-15,0 0 0,0 0 16,0 0-16,0 0 16,0 0-16,0 0 15,0 0-15,0 0 16,0 0-16,0 0 0,0 0 16,0 0-16,0 0 15,0 0-15,0 0 16,0 0-16,0 0 15,0 0-15,0 0 0,0 0 16,0 0-16,-1 0 16,1 0-16,0 0 15,1 0-15,0 3 16,0-3-16,0 2 0,1 3 16,-5 7-16,3-2 15,0 2-15,0-1 16,1 0-16,-2 2 15,1-8-15,0-5 16,0 0 0</inkml:trace>
  <inkml:trace contextRef="#ctx0" brushRef="#br0" timeOffset="164713.9">3021 9133 0,'0'0'0,"0"0"16,0 0-16,0 0 15,0 0-15,0 0 0,0 0 16,-47 38-16,18-12 16,-8 5-16,-8 2 15,-3 3-15,-13 3 16,-9-3-16,-4-2 0,-6-8 15,0-6-15,-4-3 16,0-6-16,0-5 16,-1-4-16,-2-8 15,5-11-15,3-8 0,5-11 16,7-5-16,5-4 16,6-5-16,6-5 15,4-1-15,5-2 16,10-7-16,8-5 0,6-2 15,7 8-15,4-8 16,8-3-16,6 0 16,6 8-16,6-2 15,12-3-15,9 2 0,8-1 16,10 5-16,5 7 16,8 13-16,6 4 15,1 4-15,6 6 16,1 15-16,1 5 15,5 10-15,-3 12 0,1 15 16,-7 12-16,2 9 16,-8 17-16,-3 14 15,-9 14-15,-10 13 0,-10 19 16,-13 19-16,-15 23 16,-23 19-16,-15 21 15,9-101-15,12-104 16,0 0-16</inkml:trace>
  <inkml:trace contextRef="#ctx0" brushRef="#br0" timeOffset="192367.19">16930 9104 0,'0'0'0,"0"0"16,48 61-16,-36-23 0,8 10 15,6 8-15,5 14 16,3-2-16,2 13 16,7-2-16,6 8 15,7 4-15,8 7 0,9 6 16,4 6-16,13 7 16,8 6-16,12 6 15,15 8-15,15 11 16,14 6-16,12 7 15,13 0-15,16 3 0,12 2 16,10 5-16,5-1 16,3 2-16,0-4 15,0-2-15,-3-3 16,-4-4-16,-7-5 0,-8-6 16,-10-5-16,-16-10 15,-18-8-15,-19-13 16,-17-13-16,-19-18 15,-20-17-15,-42-30 0,-42-34 16,0 0 0</inkml:trace>
  <inkml:trace contextRef="#ctx0" brushRef="#br0" timeOffset="193003.68">22469 15125 0,'-54'-51'0,"42"23"0,-1-16 16,4 7-16,1-10 16,4 1-16,4 8 15,3 4-15,4 5 16,7 7-16,-10 19 0,8-6 15,6 3-15,2 3 16,29 9-16,-11 4 16,1 8-16,-7 6 15,-3 5-15,-9 3 0,-1 3 16,-7 1-16,-5-1 16,-6-1-16,-7 1 15,-3 0-15,-10 0 16,-6 2-16,-7 0 0,-3 1 15,-3 1-15,-2 1 16,-4 2-16,-1 2 16,-5-1-16,3 6 15,-5-5-15,-1 3 16,-3-3-16,-4 1 0,2-3 16,1 1-16,2-3 15,0-1-15,4-1 16,6-7-16,7-10 15,12-15-15,9-21 0,9 8 16,8 7-16,0 0 16</inkml:trace>
  <inkml:trace contextRef="#ctx0" brushRef="#br0" timeOffset="193239.42">22780 14067 0,'0'0'15,"72"26"-15,-80 8 16,-19 0-16,-18 5 0,24-17 15,21-22 1,0 0-16</inkml:trace>
  <inkml:trace contextRef="#ctx0" brushRef="#br0" timeOffset="193673.67">21460 14965 0,'0'0'0,"0"0"15,0 0-15,90-12 0,-43 9 16,0 3-16,-5 3 16,-7 2-16,-12 2 15,-18-4-15,5 8 16,-6 1-16,-14 20 15,-8-6-15,-9 1 0,-3-3 16,-6-7-16,3-7 16,-2-5-16,1-5 15,2-5-15,4-5 16,-1-10-16,0-5 0,1-9 16,1-8-16,2-4 15,4-6-15,9-5 16,4-2-16,7-6 15,3 0-15,5-1 16,2-4-16,4 0 0,1 6 16,3 2-16,-3 7 15,-5 2 1,-3 26-16,-6 27 16,0 0-1</inkml:trace>
  <inkml:trace contextRef="#ctx0" brushRef="#br0" timeOffset="194125.91">20880 14254 0,'16'61'0,"-8"-33"15,4 20-15,0 0 16,5 21-16,-2 7 15,-4 5-15,-6 4 0,-4 1 16,-2 3-16,-7-1 16,-4-1-16,-3 1 15,-4-2-15,-6-3 16,-8-5-16,-4-4 16,-7-7-16,-1-6 0,-3-12 15,-2-10-15,-2-14 16,2-10-16,3-10 15,3-9-15,-1-12 0,-1-12 16,1-13-16,2-10 16,0-10-16,3-10 15,4-8-15,5-7 16,4-4-16,5-2 16,7 3-16,9 1 0,10 4 15,10 2-15,14 8 16,11 5-16,11 5 15,9 4-15,-29 31 0,-30 29 16,0 0 0</inkml:trace>
  <inkml:trace contextRef="#ctx0" brushRef="#br0" timeOffset="194310.12">20769 14862 0,'0'0'0,"0"0"15,0 0-15,-12 53 16,-14-31-16,14-9 0,12-13 16,0 0-1</inkml:trace>
  <inkml:trace contextRef="#ctx0" brushRef="#br0" timeOffset="194661.89">19707 15245 0,'0'0'16,"0"0"-16,0 0 15,-58 38-15,12-18 0,-16-1 16,-17-4-16,-9-10 16,44-2-1,44-3-15,0 0 16</inkml:trace>
  <inkml:trace contextRef="#ctx0" brushRef="#br0" timeOffset="195599.86">18360 15175 0,'0'0'16,"0"0"-16,69-83 16,-23 50-1,5-6-15,9 3 16,0 2-16,4 5 15,-4 8-15,-2 4 0,-7 9 16,-6 5-16,-6 6 16,-5 6-16,-4 8 15,-3 8-15,-8 7 16,-4 6-16,-10 7 16,-5 5-16,-9 3 0,-7-3 15,-7 1-15,-2-9 16,-6-4-16,-4-9 15,-3-9-15,-3-7 16,-5-10-16,-2-5 0,0-9 16,2-12-16,0-8 15,2-10-15,3-12 16,6-6-16,5-6 16,4-8-16,9-6 0,3-4 15,7 1-15,3 2 16,3 8-16,1 11 15,0 7-15,-2 13 16,-1 11-16,2 24 0,-3-7 16,-4 2-16,-1 8 15,-21 13-15,-3 9 16,-3 11-16,0 3 16,3 6-16,6 0 0,6 4 15,5 3-15,8 3 16,4 0-16,8 1 15,6 1-15,11 0 16,5-3-16,8-4 0,2-4 16,4-3-16,-4-6 15,-4-2-15,-5-9 16,-5-5-16,-22-15 16,4 0-16,3 4 15,-6-8-15,-12-16 0,-7-6 16,-9-3-16,-6 1 15,-5 2-15,-5 2 16,-2 2-16,-3-2 0,0 6 16,-1 3-16,3 7 15,5 3-15,6 5 16,6 8-16,23-4 16,-21 21-16,13 1 15,5 6-15,3 5 0,1 9 16,5 6-1,8 36 1,7 22-16,1 16 16,-4-14-16,-3-6 0,-4-4 15,-5-8-15,-4-7 16,-3-6-16,0-14 16,2-14-16,1-17 15,2-12-15,1-23 0,1-14 16,6-25-16,6-25 15,-7 34-15,-5 29 16,0 0-16</inkml:trace>
  <inkml:trace contextRef="#ctx0" brushRef="#br0" timeOffset="195817.58">19228 13770 0,'-95'7'0,"9"7"16,-62 15-16,5-3 16,55-11-16,88-15 15,0 0 1</inkml:trace>
  <inkml:trace contextRef="#ctx0" brushRef="#br0" timeOffset="197560.98">8045 8364 0,'0'0'0,"0"0"15,0 0 1,0 0 0,0 0-16,0 0 0,0 0 15,0 0-15,0 0 16,-74-24-16,69 19 16,-5-7-16,8 9 15,-6-13-15,8 12 16,-2-10-16,5 11 0,4-8 15,19 9-15,4 11 16,6 5-16,-6 6 16,-7 5-16,-12 7 15,-20 6-15,-25 7 0,-32 1 16,34-23-16,32-23 16,0 0-16</inkml:trace>
  <inkml:trace contextRef="#ctx0" brushRef="#br0" timeOffset="207793.53">23919 10101 0,'0'0'0,"0"0"16,0 0-16,0 0 16,0 0-16,0 0 15,0 0-15,0 0 0,31 52 16,-32-31-16,-7 27 15,-1-9-15,-1 6 16,-5 1-16,-3 3 0,-2 1 16,2 7-16,1 3 15,2 3-15,1 4 16,0 2-16,1 3 16,2 3-16,1 0 15,3 5-15,6 6 0,7 2 16,1 5-16,2 1 15,1 5-15,4 1 16,1 4-16,3-4 16,1 3-16,1 1 0,2 2 15,2 0-15,2 1 16,2 4-16,4 0 16,2 3-16,3 2 15,6 0-15,1 3 0,5-1 16,3 1-16,3-1 15,0 3-15,0 1 16,3 1-16,-1-2 16,5-2-16,-1 1 0,5 0 15,-3 0-15,7 1 16,4-4-16,3-2 16,-2-1-16,4-3 15,3-2-15,-3-5 0,0-4 16,-2-1-16,1-6 15,0-2-15,-1-3 16,0-2-16,-2-3 16,0-6-16,-3-2 0,-2-5 15,-1-8-15,-35-31 16,-34-31-16,0 0 16</inkml:trace>
  <inkml:trace contextRef="#ctx0" brushRef="#br0" timeOffset="208898.9">27874 16350 0,'0'0'0,"0"0"16,0 0-16,0 0 0,36 59 16,-25-23-16,1 3 15,-3 4-15,0 6 16,-3 1-16,-2 1 16,-2 5-16,1 0 15,-2 0-15,2 2 0,-1 0 16,0 0-16,-4-3 15,1-2-15,-5-2 16,-3-5-16,-5-5 0,-5-7 16,-3-4-16,-6-11 15,-1-5-15,-1-11 16,-2-3-16,-1-10 16,-2-3-16,2-8 0,-2-4 15,5-2-15,5-1 16,6 2-16,6-3 15,9 22-15,0-10 16,-2-2-16,5-1 16,1 1-16,0-1 0,5 5 15,1 2-15,-2 10 16,7-5-16,-5 8 16,11 0-16,1 5 15,-1 7-15,15 23 0,-9-5 16,-3 4-16,-5-2 15,-1 1-15,-3-5 16,-3 3-16,-3-2 16,-4 0-16,-2-23 0,-7 34 15,5-31-15,-15 33 16,-1-13-16,-4 0 16,-2-3-16,-4-2 15,1 0-15,-7-2 0,0 0 16,-2-4-16,-5-1 15,-1-3-15,-5-7 16,-1-7-16,2-7 16,4-10-16,20 9 0,23 8 15,0 0 1</inkml:trace>
  <inkml:trace contextRef="#ctx0" brushRef="#br0" timeOffset="209702.89">27063 16949 0,'0'0'15,"0"0"-15,0 0 16,0 0-16,0 0 16,0 0-16,48 46 15,-39 36 1,-14-39-16,-7-3 0,-3-5 16,-2-10-16,0-4 15,11-14-15,-8 3 16,0 0-16,-3-3 15,-2-1-15,-2-4 0,0-4 16,-2-4-16,-19-18 16,14 2-16,7-4 15,14 18-15,-5-11 16,4 0-16,2-1 0,-1-4 16,1 1-16,2 2 15,0 2-15,2 5 16,-1 2-16,3 9 15,-1-2-15,0 5 0,1 0 16,-1 0-16,1 0 16,0 3-16,-2 1 15,-2 2-15,-2 3 16,0 4-16,-4 3 0,-1 2 16,-2 0-16,1-1 15,-5 3-15,-3-5 16,0 1-16,-3-1 15,-2-3-15,0-4 16,2-3-16,-1-5 0,2-4 16,0-5-16,2-3 15,-15-25-15,7 5 16,6-4-16,3-3 16,8-5-16,4-3 15,3-1-15,4-3 0,-4-6 16,3-2-16,0-4 15,2-2-15,2-1 16,2 1-16,0 0 0,0 3 16,-2 2-16,1 2 15,-1 3-15,-1 6 16,3 2-16,-1 2 16,4 4-16,-4 23 15,-4 18-15,0 0 16</inkml:trace>
  <inkml:trace contextRef="#ctx0" brushRef="#br0" timeOffset="210022.12">27231 17759 0,'40'39'0,"-38"-25"16,-7-11-16,3 5 16,0-4-16,2-4 15,0 0 1</inkml:trace>
  <inkml:trace contextRef="#ctx0" brushRef="#br0" timeOffset="210188.59">26859 17720 0,'0'0'15,"0"0"-15,-93 15 16,46-27-16,-15-12 16,2-13-16,30 20 0,30 17 15,0 0 1</inkml:trace>
  <inkml:trace contextRef="#ctx0" brushRef="#br0" timeOffset="210758.06">26083 16661 0,'0'0'0,"0"0"0,0 0 16,0 0-16,0 0 15,0 0-15,0 0 16,-107 12-16,73 5 16,3 5-16,6 2 0,8 5 15,5 1-15,6 3 16,5 2-16,6-3 15,3 3-15,4-2 16,3 1-16,-1-2 0,-1-2 16,-2-2-16,-8-21 15,3 11-15,1 3 16,-3-2-16,0 3 16,-1 2-16,-2-5 15,-2-1-15,-3-2 0,-5-4 16,0-10-16,-33 2 15,5-12-15,-7-5 16,7-6-16,3-3 0,6-2 16,1-2-16,4-3 15,3 0-15,5-5 16,1-2-16,2-3 16,3-3-16,2-3 15,2 1-15,6-1 0,3-2 16,3 1-16,3 1 15,1 0-15,-1-2 16,-5 25-16,-5 22 0,0 0 16</inkml:trace>
  <inkml:trace contextRef="#ctx0" brushRef="#br0" timeOffset="211478.28">25518 16116 0,'0'0'0,"0"0"16,0 0-16,0 0 16,-69 32-16,26-15 15,-7 2-15,-2 3 0,-3-3 16,-2-2-16,1 0 15,-1-2-15,1-1 16,6 0-16,3 2 16,7-2-16,7-1 0,6 3 15,22-11-15,-7 5 16,2 1-16,5 4 16,4 3-16,5 1 15,22 23-15,1-9 0,8 1 16,1-1-16,4-1 15,-4-1-15,0-2 16,-1 0-16,-3 0 16,-1-1-16,-3-3 0,-2-1 15,-23-20-15,9 8 16,-4-1-16,0-2 16,-7-5-16,-1 3 15,-5-7-15,-2-1 0,-5 4 16,-28-9-16,4-3 15,0-1-15,3 1 16,2 0-16,1 0 16,-1 2-16,1 3 0,0 3 15,0 2-15,-2 3 16,1 2-16,0 1 16,0 4-16,-3 2 15,2 3-15,-2 2 16,-1 4-16,-3 2 0,0 2 15,-1 1-15,-1 4 16,1 0-16,2 4 16,-1-3-16,3 8 15,0-2-15,0 4 0,2-1 16,3 0-16,0-4 16,0-1-16,-1-4 15,-3-9-15,-1-13 16,3-10-16,4-20 0,14 11 15,14 9-15,0 0 16</inkml:trace>
  <inkml:trace contextRef="#ctx0" brushRef="#br0" timeOffset="211779.76">24084 16336 0,'0'0'0,"0"0"0,20 54 16,-13-18-16,1 15 16,-6 9-16,-2-2 15,-4 3-15,1-8 16,0 0-16,6-13 15,0-5-15,6-16 0,-5-16 16,4 0 0,23-30-16,-18 16 15,-13 11-15,0 0 16</inkml:trace>
  <inkml:trace contextRef="#ctx0" brushRef="#br0" timeOffset="212248.77">25061 15569 0,'0'0'0,"0"0"16,0 0-16,0 0 0,-48 58 15,22-28-15,-1-1 16,-1-6-16,-1-1 16,1-5-16,-4-7 15,-4-5-15,-4-6 0,0-8 16,-3-7-16,-1-4 16,0-4-16,0-1 15,-2-3-15,1-1 16,0 2-16,4 1 15,0 1-15,-4 2 0,4 3 16,0 5-16,4 5 16,3 6-16,1 4 15,4 7-15,0 6 0,2 7 16,0 5-16,3 11 16,0 9-16,1 7 15,0 6-15,4 0 16,4-5-16,6-2 15,4-24-15,5-27 16,0 0 0</inkml:trace>
  <inkml:trace contextRef="#ctx0" brushRef="#br0" timeOffset="212969.69">23688 16547 0,'0'0'0,"0"0"16,0 0-16,0 0 15,0 0-15,0 0 0,0 0 16,0 0-16,0 0 16,0 0-16,23-65 15,-10 42-15,1 2 16,0 4-16,1 2 0,0 4 16,1 3-16,-7 8 15,9-2-15,-11 4 16,12 2-16,-6 4 15,-3 4-15,-4 1 0,-7 6 16,-2-2-16,-4 2 16,-1-1-16,-2 1 15,-1-3-15,1 1 16,-2 0-16,1 0 0,-3 0 16,-1 0-16,-1-1 15,-2 0-15,-1 0 16,0-5-16,-1-3 15,12-6-15,-13 2 0,14-6 16,-14 0-16,3-6 16,1-4-16,4-5 15,-12-22-15,8 7 16,0-1-16,0 1 0,0 5 16,1 1-16,0 6 15,11 16-15,-6-6 16,-1-2-16,-1 2 15,0 2-15,7 5 16,-8-6-16,9 8 0,-8-4 16,6 8-16,-8 1 15,2 3-15,2 5 16,-4 4-16,2 3 16,-12 23-16,7-6 0,-3 1 15,1-1-15,0-2 16,0 3-16,1 1 15,0 2-15,-1 0 16,3-1-16,-3 0 0,0-1 16,0-4-1,-7 3-15,-4-6 16,-3 0-16,6-11 16,3-3-16,18-12 15,-9 2-15,4-5 16,7-4-16,-4 2 15,9 0-15,0 0 16</inkml:trace>
  <inkml:trace contextRef="#ctx0" brushRef="#br0" timeOffset="213220.24">23491 17716 0,'0'0'16,"0"0"-16,0 0 16,-58-51-16,25-7 0,1-20 15,14 39-15,18 39 16,0 0-1</inkml:trace>
  <inkml:trace contextRef="#ctx0" brushRef="#br0" timeOffset="213454.73">23316 15673 0,'0'0'0,"0"0"0,0 0 15,0 0-15,0 0 16</inkml:trace>
  <inkml:trace contextRef="#ctx0" brushRef="#br0" timeOffset="-186579.73">22832 10345 0,'0'0'16,"0"0"-16,0 0 15,0 0-15,-6 66 16,-7-38-16,-9 6 0,-8-5 16,-9-2-16,-3-7 15,-7-7-15,-6-6 16,-10-3-16,-3-8 15,-8-5-15,-4-9 16,-5-5-16,3-4 0,-3-5 16,3-6-16,8-2 15,9-7-15,10-3 16,9-9-16,8-1 16,8-3-16,7 0 0,8-7 15,12 2-15,8 1 16,11 1-16,8 4 15,12 3-15,14 3 16,10 6-16,14 5 0,7 13 16,13 7-16,6 13 15,6 3-15,2 9 16,-5 12-16,1 12 16,-9 7-16,-4 10 0,-14 6 15,-11 5-15,-14 7 16,-17 1-16,-17 8 15,-12 0-15,-17 1 16,-16-1-16,-16-1 16,-17-3-16,-9-6 0,34-29 15,35-29-15,0 0 16</inkml:trace>
  <inkml:trace contextRef="#ctx0" brushRef="#br0" timeOffset="-186010.26">21821 10210 0,'0'0'15,"15"80"1,-30-55-16,-13 10 0,-8 0 16,-14-2-16,-12-7 15,-10-1-15,-8-5 16,-7-7-16,-4-8 16,-3-5-16,2-7 0,4-10 15,5-9-15,6-6 16,8-8-16,3-5 15,8-10-15,2-8 16,8-6-16,9-4 16,13-1-16,11 0 0,12 1 15,11 0-15,14 4 16,14 3-16,16 1 16,11 9-16,20 5 0,7 9 15,13 10-15,11 9 16,8 14-16,4 12 15,1 15-15,1 8 16,-6 14-16,-7 10 0,-16 11 16,-13 7-16,-19 4 15,-20 4-15,-19 8 16,-18-2-16,-20 0 16,-18-3-16,-19-9 15,-15-3-15,-15-8 0,-13-9 16,-8-12-16,48-21 15,50-17-15,0 0 16</inkml:trace>
  <inkml:trace contextRef="#ctx0" brushRef="#br0" timeOffset="-185406.39">20833 10236 0,'0'0'0,"-5"99"16,-16-74-1,-11 13-15,-14-6 16,-13-2-16,-14-5 16,-12-5-16,-14-3 0,-9-7 15,-11-6-15,-9-5 16,-7-7-16,1-5 16,4-4-16,4-6 15,4-7-15,12-6 16,7-6-16,17-8 0,9-5 15,18-9-15,17-6 16,14-4-16,17-4 16,15 1-16,11-1 0,11 2 15,14 4-15,13 5 16,13 6-16,11 7 16,10 9-16,6 9 15,11 9-15,8 10 0,4 12 16,4 12-16,0 11 15,-1 11-15,-1 14 16,-16 13-16,-7 7 16,-20 7-16,-6 7 0,-16 6 15,-9-1-15,-18 2 16,-17 1-16,-18-6 16,-18-3-16,-20-8 15,-13-8-15,-17-11 0,-10-13 16,42-18-16,45-18 15,0 0 1</inkml:trace>
  <inkml:trace contextRef="#ctx0" brushRef="#br0" timeOffset="-184854.56">19150 10338 0,'-16'55'0,"7"-33"16,-10 15-16,-9-6 16,-17 10-16,-14-6 15,-11-7-15,-6-6 16,-8-9-16,0-10 0,-11-7 15,-6-6-15,-4-9 16,0-10-16,4-7 16,6-11-16,7-3 0,11-9 15,10-4-15,11-6 16,13-6-16,13-3 16,14 0-16,14-4 15,10 3-15,12-2 16,15 4-16,11 5 0,11 6 15,9 8-15,14 7 16,3 8-16,9 8 16,2 7-16,8 16 15,0 6-15,4 14 0,-4 13 16,-3 11-16,-8 11 16,-6 9-16,-12 7 15,-9 10-15,-14 4 16,-10 9-16,-13 3 0,-14 2 15,-16 5-15,-13-2 16,-10-1-16,-20-2 16,-13-11-16,30-36 15,29-40-15,0 0 16</inkml:trace>
  <inkml:trace contextRef="#ctx0" brushRef="#br0" timeOffset="-183731.87">18552 10132 0,'0'0'0,"0"0"16,0 0-16,0 0 16,0 0-16,0 0 15,0 0-15,0 0 0,0 0 16,15 55-16,-3-16 15,3 8-15,0 3 16,8 3-16,3 1 16,10 3-16,4 1 0,14-1 15,7 5-15,12 2 16,9 4-16,11 0 16,6 0-16,7 1 15,4-1-15,11 0 16,2 0-16,5 0 0,1 1 15,6-1-15,2-3 16,2 0-16,0 0 16,3 0-16,-3-2 0,-2-2 15,-8-4-15,-7-3 16,-12-2-16,-8-4 16,-8-3-16,-9-7 15,-9-3-15,-9-5 16,-11-4-16,-10-4 0,-9-4 15,-6-5-15,-24-12 16,-1 1-16,-6-2 16,0 0-1</inkml:trace>
  <inkml:trace contextRef="#ctx0" brushRef="#br0" timeOffset="-183245.61">22941 11957 0,'0'0'0,"0"0"0,0 0 15,0 0-15,0 0 16,0 0-16,3 70 16,-4-34-16,-1 4 0,1 5 15,1 1-15,1 2 16,3 1-16,0 2 16,2 0-16,0-1 15,3-4-15,-2 0 0,-2-7 16,-3-5-16,-3-5 15,-1-26-15,-4 12 16,3-12-16,3-3 16,0 0-16</inkml:trace>
  <inkml:trace contextRef="#ctx0" brushRef="#br0" timeOffset="-182911.04">22522 12497 0,'0'0'0,"0"0"16,0 0-16,0 0 16,0 0-16,0 0 0,0 0 15,0 0-15,0 0 16,69 53-16,-42-27 16,-4 1-16,-2-2 15,-5 1-15,-4 0 0,-10-17 16,3 9-16,-3 26 15,-1-33-15,-13 33 16,-1-13-16,-11-2 16,-2-4-16,-3-6 15,0-6-15,0-4 0,22-7 16,-11 1-16,-22-12 16,10-9-16,3-8 15,4-8-15,4-8 16,12 21-16,7 21 0,0 0 15</inkml:trace>
  <inkml:trace contextRef="#ctx0" brushRef="#br0" timeOffset="-182574.99">22445 11814 0,'0'0'0,"0"0"0,0 0 16,0 0-16,-12 77 16,4-35-16,-2 4 15,-2 5-15,-2 5 16,-3 1-16,0 4 0,-1-1 15,0-2-15,0 0 16,1-4-16,6-11 16,2-7-16,3-7 15,2-24-15,-3 10 0,3-10 16,4-5 0,0 0-16</inkml:trace>
  <inkml:trace contextRef="#ctx0" brushRef="#br0" timeOffset="-182308.63">21982 12530 0,'0'0'0,"0"0"16,0 0-16,0 0 0,-28 75 15,9-41-15,-6 2 16,-1 0-16,-4 0 16,-2-1-16,-4-1 0,-2-3 15,-1-4-15,-1-8 16,5-15-16,17 0 16,18-4-16,0 0 15</inkml:trace>
  <inkml:trace contextRef="#ctx0" brushRef="#br0" timeOffset="-181906.05">21460 12328 0,'0'0'16,"0"0"-16,0 0 15,0 0-15,0 0 0,0 0 16,0 0-16,55 65 16,-39-32-16,-1-1 15,-3 1-15,-5-2 0,-2-1 16,-4-23-16,-2 10 16,-2 1-16,-2 0 15,-3-1-15,-5-4 16,-5-4-16,-25-7 0,7-10 15,3-7-15,1-7 16,4-5-16,8-4 16,7-4-16,9-4 15,12 1-15,12-3 16,14 4-16,14 2 0,11 7 16,11 4-16,8 5 15,3 2-15,3 4 16,-42 7-16,-42 6 15,0 0-15</inkml:trace>
  <inkml:trace contextRef="#ctx0" brushRef="#br0" timeOffset="-181169.66">23385 12883 0,'46'39'15,"-29"-22"-15,4 8 0,-12 1 16,0 8-16,-7 2 16,-10 1-16,-14 3 15,-8-1-15,-15 1 16,-9-2-16,-15-3 15,-8-2-15,-13-2 0,-7-8 16,-13-7-16,-2-7 16,-4-9-16,-6-6 15,-3-5-15,-3-9 16,4-4-16,-1-10 0,7-8 16,5-4-16,8-10 15,3-5-15,8-9 16,8 0-16,8-9 15,12-2-15,10 1 0,13-2 16,8 1-16,14-1 16,9 1-16,12-1 15,14-1-15,11 2 16,11 0-16,11 1 0,11 3 16,9 0-16,12 6 15,8 2-15,6 8 16,5 4-16,5 7 15,9 4-15,10 9 0,5 8 16,7 7-16,-1 9 16,6 10-16,-3 9 15,-1 11-15,-4 6 16,-3 11-16,0 6 0,-12 10 16,-7 5-16,-14 8 15,-8 7-15,-8 6 16,-13 5-16,-14 7 15,-9 4-15,-13-1 16,-11 2-16,-18 2 0,-13-2 16,-18-1-16,-14-4 15,-17-3-15,-16-4 16,-15-4-16,-9-4 16,-11-7-16,56-33 0,56-33 15,0 0 1</inkml:trace>
  <inkml:trace contextRef="#ctx0" brushRef="#br0" timeOffset="-180047.45">17570 10447 0,'-30'26'15,"-23"11"-15,-2-10 16,-15 5-16,-9-5 15,0-14-15,-4-11 0,-4-13 16,-4-9-16,-2-9 16,-1-10-16,4-6 15,2-8-15,7-6 16,6-6-16,11-3 0,8-7 16,12 0-16,6-3 15,12 1-15,12 1 16,12 1-16,15 1 15,14 1-15,9 6 0,8 4 16,9 5-16,9 6 16,7 4-16,6 9 15,8 6-15,6 15 16,2 9-16,5 5 0,-3 4 16,8 10-16,-6 11 15,5 13-15,-8 7 16,-1 10-16,-8 7 15,-3 5-15,-9 5 0,-9 2 16,-16 3-16,-13-1 16,-12 3-16,-16-3 15,-13 1-15,-17-5 16,-15-5-16,-14-8 0,-12-9 16,32-23-16,34-23 15,0 0-15</inkml:trace>
  <inkml:trace contextRef="#ctx0" brushRef="#br0" timeOffset="-178975.52">15997 10435 0,'-60'32'16,"30"-15"-16,-19 9 15,-6-5-15,-15 4 16,-17-1-16,4-3 15,-13-3-15,0-2 16,-11-6-16,-5-2 0,-2-6 16,-23-4-1,-10-6-15,-12-7 16,26-1-16,-2-13 16,16-9-16,7-6 15,24 0-15,13-5 16,18-1-16,13-5 0,10-1 15,10-4-15,9-2 16,10-1-16,8-4 16,8 2-16,5-1 15,7 1-15,7 4 16,4-1-16,11 1 0,2 2 16,9 4-16,3-1 15,13 6-15,5 1 16,6 6-16,6 3 0,8 7 15,2 4-15,4 4 16,1 4-16,2 6 16,-1 7-16,2 6 15,-1 6-15,4 4 16,19 13-16,2 10 16,1 11-16,-18 6 15,-6 5-15,-9 10 16,-12 3-16,-11 9 15,-14 4-15,-12 11 16,-22 6-16,-26 7 0,-28 0 16,12-50-16,14-53 15,0 0 1</inkml:trace>
  <inkml:trace contextRef="#ctx0" brushRef="#br0" timeOffset="-177501.54">12539 10292 0,'0'0'0,"0"0"15,0 0-15,-21 72 0,0-38 16,-4 3-16,-3 0 15,-4-6-15,-4-3 16,-7-6-16,-6-1 16,-9-5-16,-15-9 0,1-2 15,-5-6-15,7-6 16,0-7-16,6-9 16,5-5-16,0-11 15,2-5-15,5-9 0,6-9 16,6-6-16,7-5 15,6-2-15,1 0 16,1-5-16,7-4 0,10 0 16,5 0-16,10 0 15,12 2-15,13 0 16,8 1-16,3 2 16,10 7-16,5 9 15,3 5-15,2 5 16,3 6-16,0 8 0,0 8 15,1 7-15,0 9 16,-1 10-16,-2 9 16,1 12-16,-5 10 0,-7 11 15,2 13-15,0 11 16,-3 17-16,-10 12 16,-4 13-16,-5 11 15,-9 13-15,-10 8 16,-20 7-16,-14 4 0,-16-2 15,17-71-15,19-73 16,0 0 0</inkml:trace>
  <inkml:trace contextRef="#ctx0" brushRef="#br0" timeOffset="-152293.68">16371 11372 0,'0'0'0,"0"0"0,0 0 16,-19 54-16,12-33 16,1 3-16,-6 20 15,6-33-15,-14 32 0,2-11 16,0 3-16,-1-1 16,0-5-16,-5-3 15,1-1-15,0 3 16,1 0-16,-1 0 15,1-4-15,-2-6 0,-5-3 16,-3-1-16,0-1 16,0-4-16,-4-1 15,2-1-15,-2-2 0,0 0 16,-2-3-16,-2 1 16,-4-8-16,4-5 15,-2-6-15,-2-1 16,0 4-16,-2 1 15,3-5-15,-4-1 0,2-2 16,4-2-16,0 0 16,1-1-16,2 1 15,2-3-15,1 0 16,2-1-16,3 0 0,1 0 16,0 0-16,1 0 15,6 1-15,-1 0 16,1 0-16,-2 4 0,3 0 15,15 17-15,-6-10 16,-2-1-16,-1 1 16,2-1-16,-2 1 15,3 1-15,-1 2 16,2 0-16,7 8 0,-7-8 16,6 6-16,-4-7 15,9 12-15,0 0 16,0 0-1</inkml:trace>
  <inkml:trace contextRef="#ctx0" brushRef="#br0" timeOffset="-151841.45">14945 11233 0,'0'0'0,"0"0"0,0 0 15,0 0-15,0 0 0,0 0 16,0 0-16,0 0 16,0 0-16,0 0 15,0 0-15,0 0 16,0 0-16,-57 42 0,33-40 16,-2-1-1,-22-4 1,9 0-16,-6-1 15,6-2 1,8 1-16,26 5 16,-12-3 15,4-1-15,11 8-1,1 10-15,12 11 16,8 4-16,9 6 15,7 7-15,0 4 0,-2 5 16,-8 1-16,-12 6 16,-18-2-16,3-28 15,2-28-15,0 0 16</inkml:trace>
  <inkml:trace contextRef="#ctx0" brushRef="#br0" timeOffset="-143516.95">8745 11164 0,'0'0'0,"0"0"0,0 0 15,0 0-15,-8 58 16,3-42-16,-1 0 15,0-1-15,-2 5 16,0 0-16,-3 3 0,-10 23 16,2-9-16,1 2 15,3-1-15,-4-1 16,1-1-16,-2 0 16,-2 2-16,0-1 0,0-1 15,-1 0-15,-4 1 16,0-1-16,-3-2 15,5 0-15,-3-5 16,0 0-16,-4-3 0,-2 1 16,-3-2-16,0-5 15,-3 0-15,-1-5 16,2 2-16,-3-6 16,1-2-16,-4 0 15,2-6-15,-2-1 0,1-2 16,-4 0-16,-1-2 15,0-4-15,0 1 16,-1-4-16,-2-2 0,0 0 16,-3 0-16,2-4 15,1 1-15,-1-1 16,1 1-16,-3-5 16,2 0-16,1-1 0,5 1 15,1-3-15,2 0 16,2-2-16,0 2 15,0-3-15,5 3 16,-2-2-16,4 0 16,3 1-16,1-2 0,2 1 15,1 0-15,1 3 16,4 0-16,4 1 16,13 15-16,-4-10 15,0 1-15,-2-3 0,4 0 16,-2-1-16,-1 3 15,5 1-15,-1-1 16,2 2-16,3 8 16,-1-3-16,3 5 0,1 0 15,1-7-15,2 9 16,2-2-16,4-4 16,0 9-16,8-5 15,-8 6-15,12-1 0,3 1 16,-2 5-16,3-2 15,-5 1-15,28 6 16,-38-8-16,34 10 16,-31-13-16,9 5 0,0 1 15,2-3-15,-3-1 16,3 2-16,-2-2 16,1-1-16,-5 1 15,-9-1-15,11 1 0,-12-4 16,5 4-16,-14-4 15,4 0-15,-1 1 16,-3-2-16,0 0 16,-3 0-16,-2-1 15,-2-1-15,5-1 0,-8 2 16,-5-4-16,-5 0 16,-2-1-16,-1 0 15,-22-9-15,32 13 16,-9-1-16,-3-4 0,5 2 15,-2 2-15,-2-3 16,1 3-16,1-1 16,0 0-16,0-2 0,4 4 15,7 2-15,-8-3 16,12 2-16,-16 0 16,16 2-16,-16-5 15,17 5-15,-17 0 16,18 0-16,-14-1 0,13 1 15,4 0-15,-16 1 16,15-1-16,3 0 16,-2 0-16,-1 0 15,-13 2-15,16-2 0,-2 0 16,1 3-16,-1-3 16,-11 2-16,13 0 15,-2 1-15,-9 5 16,11-3-16,-5 7 15,2 2-15,0 2 0,2 0 16,-2 0-16,2 1 16,0 1-16,1-2 15,-1 0-15,1-1 16,0-3-16,2 3 0,0-5 16,0-5-16,1 6 15,-1-6-15,1 5 16,-3-7-16,1 9 0,-1-9 15,2 7-15,-1-8 16,-1 0-16,3 6 16,-3-8-16,0 0 15,0 2-15,0-2 16,0 0-16,0 1 0,0-1 16,0 0-16,0 0 15,0 0-15,-2 0 16,2 1-16,-3 8 15,-2-9-15,5 0 0,0 0 16,0 0-16</inkml:trace>
  <inkml:trace contextRef="#ctx0" brushRef="#br0" timeOffset="-142612.5">5060 11339 0,'0'0'0,"0"0"16,0 0-16,0 0 0,0 0 15,-39 57-15,3-31 16,2-5-16,-8-2 16,-5-1-16,-8-1 15,-6-3-15,-6-3 16,-4 0-16,-7 2 0,1-4 16,-6 0-16,3-6 15,2-5-15,3-5 16,2-8-16,2-2 15,-1-5-15,8-7 0,-1-4 16,8-7-16,0-2 16,8 1-16,2 0 15,6 2-15,5-2 0,4-3 16,8-3-16,8-1 16,5 0-16,2 0 15,9-1-15,6-3 16,5 4-16,7-2 15,3 4-15,1 2 0,7-1 16,7-2-16,7 2 16,4 1-16,5 4 15,2 5-15,6 0 16,0 5-16,1 3 0,2 9 16,2 2-16,5 4 15,-2 5-15,4 4 16,-1 6-16,-3 4 15,2 6-15,-5 0 0,2 4 16,-2 3-16,-1 4 16,-4 3-16,-4 5 15,-1 1-15,-5 6 16,-2 5-16,-1 7 0,-6 4 16,-3 8-16,-8 1 15,-6 6-15,-12 5 16,-9 8-16,-15 8 15,-12 5-15,-16 3 0,20-50 16,20-49 0,0 0-1</inkml:trace>
  <inkml:trace contextRef="#ctx0" brushRef="#br0" timeOffset="-140049.89">14969 14502 0,'0'0'15,"-72"-39"-15,40 30 16,-13-4-16,-11 1 0,-8 3 16,-12-1-16,-13 1 15,-9-1-15,-11 2 16,-14 1 0,-41 1-16,-23-2 0,-21 1 15,8 0-15,-6 2 16,1 2-16,0 1 15,2 2-15,-7 2 16,2 0-16,-4 1 0,1-1 16,-2 2-16,2 0 15,1 0-15,-1 2 16,3 2-16,0-4 0,2-1 16,1-1-16,4-1 15,2-1-15,5-3 16,4 0-16,9-2 15,5 0-15,8-3 16,8 4-16,10-1 0,9 0 16,12 0-16,13 3 15,14-1-15,16 1 16,13 4-16,14-2 16,10 2-16,11-1 0,8 4 15,25-3-15,-4 0 16,-4 7-16,4 2 15,3 5-15,3 30 16,3-3-16,4 5 0,4 9 16,2 4-16,2 12 15,3 9-15,3 12 16,3 10-16,3 7 16,-3 7-16,2 3 0,-3 3 15,1 5-15,-5 4 16,3 9-16,-7 5 15,2 0-15,0-2 16,2-6-16,0-5 0,-1-7 16,-2-8-16,-8-12 15,1-13-15,-2-14 16,5-17-16,8-22 16,-10-20-16,-7-21 0,0 0 15</inkml:trace>
  <inkml:trace contextRef="#ctx0" brushRef="#br0" timeOffset="-139044.89">15229 14502 0,'44'-45'0,"-25"27"0,8-3 15,-8 7-15,6-2 16,-20 14-16,8-1 15,-7 6-15,9 26 16,-6 10-16,-4 21 0,-3 13 16,-5 16-16,-5 7 15,-5 12-15,1 6 16,-1 7-16,5 1 16,3 1-16,4-1 0,3-6 15,8-5-15,4-4 16,1-1-16,1-1 15,-1-3-15,1-4 16,-6-4-16,-5-7 0,-4-6 16,-6-8-16,-3-8 15,-5-5-15,-3-9 16,-4-7-16,-6-4 16,-2-6-16,-8-4 15,-6-1-15,-3-6 0,-4-5 16,-6-4-16,-7-1 15,-3-5-15,-5 3 16,-4-1-16,-7 1 0,-7-1 16,-6-1-16,-8 0 15,-2-2-15,-8-3 16,-5-4-16,-5 0 16,-3 0-16,-6 0 0,-5-2 15,-3 2-15,-4 2 16,-6-2-16,-5 3 15,-4-3-15,-5 1 16,-2 2-16,-3 2 0,-1 0 16,-2 2-16,-3 1 15,1 1-15,-4 0 16,2 2-16,-4-1 16,3-1-16,-3-2 15,4-1-15,-3-1 0,3 1 16,-3 0-16,-5 0 15,1-1-15,-1-2 16,4-1-16,5-2 0,5 0 16,7-2-16,5-1 15,6 1-15,7-1 16,4-2-16,9 1 16,11-5-16,19-2 15,17-6-15,43 8 0,41 9 16,0 0-16</inkml:trace>
  <inkml:trace contextRef="#ctx0" brushRef="#br0" timeOffset="-138424.83">14481 14930 0,'0'0'0,"0"0"0,0 0 16,0 0-16,0 0 15,0 0-15,0 0 16,0 0-16,40 44 0,-43 1 16,-2-10-16,-1 1 15,-2-1-15,-2 1 16,-2 22 0,13-54-16,-2 1 15,1-5 1</inkml:trace>
  <inkml:trace contextRef="#ctx0" brushRef="#br0" timeOffset="-138005.54">14921 14786 0,'0'0'16,"0"0"-16,0 0 15,0 0-15,0 0 16,0 0-16,0 0 16,0 0-16,0 0 0,-91-11 15,51 2-15,3-3 16,3-3-16,3 1 15,1 1-15,-1 0 16,2 0-16,-3 1 0,1-1 16,1 2-16,1 4 15,-2 0-15,24 4 16,-10 0-16,-2 3 16,-2 3-16,-2 1 15,1 4-15,-17 20 0,10-1 16,0 2-16,2 0 15,14-14 1,13-15-16,0 0 16</inkml:trace>
  <inkml:trace contextRef="#ctx0" brushRef="#br0" timeOffset="-137570.56">13962 15040 0,'0'0'15,"0"0"1,0 0 0,0 0-16,0 0 15,0 0 1,0 0-16,0 0 16,0 0-1,77-25-15,-55 30 0,-3 6 16,3 21-16,-14-21 15,-3 8-15,-4 0 16,-2 2-16,-5-1 16,-2-1-16,-1 0 0,0-3 15,-3-2-15,0-2 16,-1-1 0,-2-2-16,-2-1 15,-4 0 1,-25 5-16,11-4 15,25-6-15,-31 8 16,30-8-16,-7 2 16,-3 2-16,1-1 0,0 2 15,-2 0-15,1 0 16,2-4-16,19-4 16,0 0-16,0 0 15</inkml:trace>
  <inkml:trace contextRef="#ctx0" brushRef="#br0" timeOffset="-136632.96">13790 15186 0,'0'0'16,"0"0"-16,0 0 15,0 0-15,0 0 16,0 0-16,0 0 16,0 0-16,-102-16 0,85 1 15,2-2-15,0 0 16,4-2-16,2 0 15,4-2 1,0 0-16,5 2 0,5 1 16,-1 0-1,1 2-15,-4 8 16,2 4-16,-2 1 16,2-5-16,-3 6 15,0 1-15,0 0 0,0 1 16,0 0-16,0 1 31,0 0-31,0 5 16,0 0-16,2-2 15,-1 4-15,-3 6 16,-1-2 15,-11 20-31,-1-5 0,1 3 31,-5 5-31,-5 4 16,-2-2-16,6-6 16,-1-1-16,0-2 0,2 1 15,0-5-15,-1 0 16,15-19-16,-8 7 16,-3 0-16,1-2 15,-4-1-15,1-2 0,9-7 16,-9-1-16,18 1 15,0 0-15,0 0 16</inkml:trace>
  <inkml:trace contextRef="#ctx0" brushRef="#br0" timeOffset="-136380.72">13983 14557 0,'0'0'0,"0"0"15,0 0-15,0 0 16,0 0-16,0 0 15,0 0-15,0 0 16,0 0 0</inkml:trace>
  <inkml:trace contextRef="#ctx0" brushRef="#br0" timeOffset="-135929.58">13330 14826 0,'0'0'16,"0"0"-16,0 0 0,0 0 15,0 0 1,18 78-16,-30-34 16,-4 2-16,-5-9 15,-4-6-15,-1-7 0,3-8 16,17-14-16,-11 3 15,0-6-15,-1-3 16,-16-26-16,8 0 16,5-6-16,6-3 0,1 0 15,6 5-15,2-1 16,6 3-16,2 0 16,-2 27-16,1-10 15,1 9-15,-2 6 0,2-10 16,-1 3-16,-1 7 15,-1 5-15,1 2 16,-13 31-16,-1-1 16,-6 5-16,-4 0 0,-3-2 15,-5-3-15,3-5 16,2-4-16,4-3 16,0-5-16,13-11 15,10-9-15,0 0 16</inkml:trace>
  <inkml:trace contextRef="#ctx0" brushRef="#br0" timeOffset="-135761.96">13219 15516 0,'0'0'16,"0"0"-16,0 0 15,0 0-15,-57 31 0,-8-49 16,-11-10-16,38 14 15,38 14-15,0 0 16</inkml:trace>
  <inkml:trace contextRef="#ctx0" brushRef="#br0" timeOffset="-135309.75">12178 14784 0,'0'0'0,"33"-53"0,-6 30 15,-1 8-15,15 1 16,2 3-16,0 4 16,0 5-16,-2 7 15,-7 5-15,-4 2 0,-5 2 16,0 2-16,-5 5 16,-3 1-16,-7 5 15,-7-1-15,-4-21 0,-2 15 16,-3-2-16,-17 19 15,-1-11-15,17-16 16,-31 12-16,29-17 16,-12 1-16,-1-4 15,0 0-15,-2-5 0,1-5 16,2-3-16,-1-25 16,10 4-16,6-7 15,6-5-15,1-4 16,4-3-16,0 0 0,4-4 15,-1 1-15,-2 3 16,-4 0-16,-1 4 16,0 6-16,1 3 15,-1 5-15,-1 2 0,1 24 16,0-34-16,7 12 16,-5 14-16,-3 15 15,0 0-15</inkml:trace>
  <inkml:trace contextRef="#ctx0" brushRef="#br0" timeOffset="-134957.99">13309 13965 0,'0'0'0,"0"0"16,0 0-16,-38 53 0,8-21 15,-12 1-15,-2 2 16,-6-4-16,4-7 16,5-6-16,7-9 15,11-12-15,19 0 0,-3-7 16,8-27-16,8 7 16,5-6-16,7 1 15,4-1-15,4 8 16,0 3-16,-4 7 0,-22 15 15,7-4-15,-6 7 16,-3 2-16,-21 16 16,-17 3-16,-8 6 15,-15 6-15,-7-4 0,35-12 16,32-17-16,0 0 16</inkml:trace>
  <inkml:trace contextRef="#ctx0" brushRef="#br0" timeOffset="-134690.02">12092 14707 0,'0'0'0,"-15"59"16,8-33-16,-6 14 15,-10 3-15,-4 7 16,-14 0-16,-5 0 16,-10 0-16,-3-4 15,2-4-15,3-5 0,7-9 16,1-9-16,10-11 16,16-4-16,20-4 15,0 0-15</inkml:trace>
  <inkml:trace contextRef="#ctx0" brushRef="#br0" timeOffset="-134187.55">11406 14164 0,'0'0'0,"0"0"15,0 0 1,24 53 0,-11-12-16,-3 8 0,3 11 15,-5 12-15,-5 6 16,0 9-16,-2 7 16,-3 5-16,-2 8 15,0 4-15,-1 6 16,-1 4-16,-2 5 0,5 0 15,-2 3-15,2 0 16,0-5-16,9-3 16,-1-6-16,0-8 15,6-10-15,5-8 0,9-11 16,4-18-16,-13-28 16,-16-32-16,0 0 15</inkml:trace>
  <inkml:trace contextRef="#ctx0" brushRef="#br0" timeOffset="-133532.55">15689 15709 0,'0'0'0,"0"0"0,0 0 15,0 0-15,0 0 16,0 0-16,-112 29 16,45-16-16,-13 1 31,-65 5-31,-40 1 15,-38-1-15,17-9 0,-3-3 16,1-4-16,0-4 16,-4-3-16,-2-1 15,-7 1-15,2-2 0,-7 3 16,0 2-16,-9-2 16,-13-1-16,-9 0 15,-7-2-15,-6 5 16,-2 2-16,-5 1 0,1 0 15,3 0-15,3-1 16,8 0-16,11 2 16,7 0-16,10 1 0,5 5 15,13 3-15,12 2 16,18-1-16,22-2 16,27-3-16,69-4 15,68-4-15,0 0 16</inkml:trace>
  <inkml:trace contextRef="#ctx0" brushRef="#br0" timeOffset="-132948.08">10548 15097 0,'0'0'0,"0"0"15,0 0-15,63-31 16,-28 19 0,5 0-16,0 3 15,7 1-15,-6 2 0,1 0 16,-1 4-16,-2-1 15,-7 4-15,-7 1 16,-19 0-16,8 3 16,-4 2-16,-6 5 15,-4 1-15,-5 5 0,-26 19 16,0-6-16,-6-5 16,-4-6-16,-1-6 15,3-6-15,-4-3 16,4-4-16,-1-3 15,3-4-15,0-4 0,4-5 16,-1-4-16,5-1 16,5-6-16,4-3 0,2-10 15,8-6-15,5-9 16,10-8-16,-4 30 16,-1 32-16,0 0 15</inkml:trace>
  <inkml:trace contextRef="#ctx0" brushRef="#br0" timeOffset="-132797.29">10938 14549 0,'0'0'0,"0"0"16,0 0-16,0 0 16,-47 45-16,4-39 15,21-2-15,22-4 0,0 0 16</inkml:trace>
  <inkml:trace contextRef="#ctx0" brushRef="#br0" timeOffset="-131959.85">10182 14536 0,'0'0'0,"0"0"16,0 0-16,-21 72 15,21-33-15,-3 7 16,-2 8-16,-3 0 0,-4 0 15,-6 1-15,0 0 16,-7-2-16,-3-2 16,-2-5-16,3-9 15,2-6-15,-1-10 0,-2-7 16,-3-11-16,-3-3 16,-1-8-16,1-8 15,3-6-15,5-6 16,6-3-16,10-3 0,6-4 15,6 3-15,4 2 16,6 7-16,2 4 16,-9 19-16,7-6 15,2 2-15,1 3 0,-7 6 16,12-2-16,-3 5 16,-2 6-16,-4 3 15,-4 4-15,-4 3 16,-4 4-16,-6-1 15,-2-3-15,-4-2 0,2-4 16,-3-2-16,8-11 16,-10 7-16,7-9 15,-12 3-15,14-6 0,-16 1 16,17 0-16,-17-3 16,19 4-16,-16-3 15,13 5-15,-10 0 16,10 2-16,-32 14 15,21-8-15,0-1 16,-2-1-16,-1-2 16,14-6-16,-16 1 15,5-4-15,0-5 16,3-1-16,1-3 0,3-2 16,2 0-16,2 0 15,4 0-15,2 1 16,1 2-16,0 12 0,0 0 15,0-4-15,-1-3 16,-2 9-16,-4 0 16,-2 7-16,-23 22 15,-1-7-15,-1 1 0,-3-6 16,-6-2-16,1-6 16,-7-3-16,-1-5 15,-4-6-15,-5-4 16,4-4-16,-2-7 15,0-4-15,4-9 0,5-6 16,8-5-16,9-7 16,9-9-16,15-7 15,18-4-15,-7 34 16,-4 35-16,0 0 16</inkml:trace>
  <inkml:trace contextRef="#ctx0" brushRef="#br0" timeOffset="-131791.84">9675 14419 0,'0'0'15,"0"0"-15,0 0 16,0 0-16,-83 22 0,28-6 16,-10 0-16,-2 0 15,33-8-15,34-8 16,0 0-1</inkml:trace>
  <inkml:trace contextRef="#ctx0" brushRef="#br0" timeOffset="-131591.36">9559 15458 0,'0'0'15,"0"0"-15,0 0 0,-81 29 16,36-46-16,-3-21 16,0-16-16,22 26 15,26 28-15,0 0 16</inkml:trace>
  <inkml:trace contextRef="#ctx0" brushRef="#br0" timeOffset="-131440.65">9125 14525 0,'0'0'0,"0"0"15,-79 32-15,51-6 16,-5 9-16,15-17 0,18-18 16,0 0-1</inkml:trace>
  <inkml:trace contextRef="#ctx0" brushRef="#br0" timeOffset="-130652.96">14921 16416 0,'0'0'0,"0"0"16,0 0-16,0 0 0,0 0 15,0 0-15,0 0 16,0 0-16,0 0 16,0 0-16,0 0 15,68-26-15,-77 11 0,-3-2 16,-1 3-16,-3-1 16,0 2-16,-1 0 15,0 5-15,-1 0 16,-2 4-16,-1 4 0,-25 12 15,10 4-15,0 4 16,3 7-16,-1-1 16,7 4-16,0 1 15,2 3-15,0-1 0,1 2 16,1 1-16,-2 2 16,4-1-16,-5-2 15,5-2-15,5-8 16,7-11-16,9-14 0,0 0 15</inkml:trace>
  <inkml:trace contextRef="#ctx0" brushRef="#br0" timeOffset="-130200.35">14893 16687 0,'-6'-4'0,"4"2"16,-8-9-16,2 2 0,1-1 15,3 4-15,-1-5 16,5 8-16,3-8 16,1 8-16,5-6 15,-1 6-15,8-4 16,3 0-16,1 4 0,2 2 16,-2 4-16,2 0 15,0 2-15,-3 0 16,1 4-16,-4-2 0,-13-2 15,6 7-15,-9 0 16,-28 13-16,-7-10 16,-11-1-16,-4-4 15,-3-10-15,26 0 0,27 0 16,0 0 0</inkml:trace>
  <inkml:trace contextRef="#ctx0" brushRef="#br0" timeOffset="-129814.95">14198 16455 0,'0'0'0,"0"0"15,0 0-15,0 0 16,0 0-16,25-60 16,-17 46-16,0 1 15,2-1-15,1 3 0,-1 1 16,-3 8-16,7-4 16,-9 6-16,-1 1 15,12-1-15,-14 4 16,8 7-16,-3 6 0,-7 4 15,-12 28-15,-4-14 16,-2 2-16,-5-5 16,-2-5-16,-2-6 15,0-6-15,-1 0 16,2-7-16,2-8 0,20-3 16,4 3-16,0 0 15,0 0-15</inkml:trace>
  <inkml:trace contextRef="#ctx0" brushRef="#br0" timeOffset="-129614.93">13993 16390 0,'0'0'16,"0"0"-16,0 0 15,0 0-15,0 0 16,-23 94-16,-1-58 0,-2-2 15,-7-1-15,-1-5 16,-1-9-16,18-9 16,17-10-16,0 0 15</inkml:trace>
  <inkml:trace contextRef="#ctx0" brushRef="#br0" timeOffset="-129279.95">13346 16381 0,'0'0'0,"0"0"15,0 0-15,0 0 0,0 0 16,0 0-16,0 0 16,0 0-16,124 5 15,-91 11-15,-4 3 16,-22-11-16,7 7 0,-2 1 15,-3 3-15,-3 1 16,-3 3-16,-15 17 16,-4-11-16,-9-3 15,-3-8-15,-4-5 16,-3-7-16,-4-4 0,1-4 16,0-6-16,1-3 15,2-7-15,8 0 16,12 7-16,15 11 15,0 0-15</inkml:trace>
  <inkml:trace contextRef="#ctx0" brushRef="#br0" timeOffset="-128810.97">13288 16661 0,'0'0'0,"0"0"16,0 0-16,0 0 16,0 0-1,0 0-15,0 0 16,0 0-16,-15-50 0,9 3 16,1 7-16,-1 3 15,1 0-15,-2 3 16,4-1-16,2-1 0,2-4 15,5 0-15,2-3 16,0-2-16,-1-6 16,-3 0-16,5-4 15,-1 3-15,3 1 16,1 6-16,2 9 0,-7 16 16,-7 20-16,0 0 15</inkml:trace>
  <inkml:trace contextRef="#ctx0" brushRef="#br0" timeOffset="-128392.21">13996 15865 0,'0'0'0,"0"0"16,0 0-16,0 0 16,-56 40-16,19-16 15,-7 4-15,-7 1 16,-2-3-16,1-2 0,6-2 16,3-10-16,9-2 15,13-12-15,17 0 16,-4-8-16,11-26 15,15 4-15,7-4 0,4-1 16,3-2-16,2 1 16,-3 10-16,-6 8 15,-13 10-15,-12 10 16,2 0-16,-10 2 0,7 1 16,-20 10-16,-11 8 15,-11 9-15,-7 2 16,-4 0-16,30-15 15,24-17-15,0 0 16</inkml:trace>
  <inkml:trace contextRef="#ctx0" brushRef="#br0" timeOffset="-128023.74">13685 16261 0,'0'0'0,"0"0"16,0 0-16,0 0 16,0 0-16,0 0 15,0 0-15,27 63 0,-26-17 16,-4-7-16,-5 6 16,-2 3-16,-6-1 15,-7-9-15,-5-6 16,13-17-16,15-15 15,0 0-15</inkml:trace>
  <inkml:trace contextRef="#ctx0" brushRef="#br0" timeOffset="-127504.21">13018 16327 0,'0'0'0,"0"0"16,0 0-16,0 0 0,0 0 16,-16 102-16,-4-57 15,-11 8-15,-12 3 16,-6 2-16,-10-5 15,-10 0-15,-1-9 0,34-23 16,36-21-16,0 0 16</inkml:trace>
  <inkml:trace contextRef="#ctx0" brushRef="#br0" timeOffset="-126817.77">11204 16194 0,'0'0'16,"0"0"-1,0 0-15,0 0 16,16 50-16,-24-4 0,-3-1 15,-9 6-15,-7 1 16,-6-1-16,-7-5 16,-2-3-16,-2-6 15,8-11-15,2-11 0,6-15 16,5-10-16,12 7 16,11 3-16,0 0 15</inkml:trace>
  <inkml:trace contextRef="#ctx0" brushRef="#br0" timeOffset="-126365.52">10764 16184 0,'0'0'0,"0"0"15,0 0-15,0 0 16,0 0-16,-23 66 0,6-33 15,-4-1-15,-4-3 16,0-3-16,-3-8 16,2-6-16,-2-7 15,21-2-15,-11-2 0,-1-4 16,-1-2-16,0-5 16,2-1-16,2-6 15,5-2-15,4 0 16,5-1-16,4 2 0,3 2 15,2 5-15,-7 11 16,5-3-16,7-5 16,-6 9-16,8-2 15,-11 6-15,11 3 0,-5 5 16,-10 29-16,-5-8 16,-7 1-16,-5-1 15,-3-3-15,-4-3 16,-6-7-16,1-2 0,2-3 15,-2-6-15,-1-6 16,6-11-16,11 5 16,14 2-16,0 0 15</inkml:trace>
  <inkml:trace contextRef="#ctx0" brushRef="#br0" timeOffset="-126179.27">10555 16910 0,'0'0'16,"0"0"-16,-72-37 16,41 6-16,-5-15 15,15 22-15,21 24 16,0 0-16</inkml:trace>
  <inkml:trace contextRef="#ctx0" brushRef="#br0" timeOffset="-125461.09">10128 16264 0,'0'0'16,"0"0"-16,0 0 15,0 0-15,0 0 0,0 0 16,-15 55-16,7-36 15,0 1-15,-2-3 16,0 0-16,2-3 16,-3-4-16,8-7 15,-7 4-15,6-7 0,0-2 16,-10 2-16,10-5 16,-7 0-16,8-1 15,-9-3-15,9 7 16,-7-5-16,5 8 0,-1 4 15,-10-3-15,1 5 16,0 4-16,-2-1 16,3 2-16,-2-3 15,2-1-15,8-7 0,-11 5 16,10-6-16,-9 0 16,12 0-16,-12-3 15,13 0-15,-12-2 16,12 2-16,-8-2 0,11 5 15,-2-2-15,2 2 16,-2-1-16,2 0 16,-8-5-16,8 6 15,0 0-15,-1 0 16,0-2-16,0 2 0,-1 0 16,0 2-16,-4-1 15,-10-2-15,11 4 16,-16 2-16,0 2 15,-25 10-15,9-5 0,-4-2 16,-4 2-16,-3-6 16,-1-5-16,-2-5 15,-3-2-15,-6-4 16,-4-4-16,-3-4 0,-4 0 16,0-7-16,3 0 15,5-3-15,9 0 16,9 1-16,8-1 15,8 2-15,10-8 0,13-2 16,14 0-16,13-3 16,10 3-16,10 6 15,-20 15-15,-21 15 16,0 0-16</inkml:trace>
  <inkml:trace contextRef="#ctx0" brushRef="#br0" timeOffset="-125276.08">10007 16862 0,'0'0'0,"0"0"15,0 0-15,0 0 16,0 0-16,0 0 15,0 0-15,0 0 16</inkml:trace>
  <inkml:trace contextRef="#ctx0" brushRef="#br0" timeOffset="-125123.89">9801 16905 0,'0'0'0,"0"0"15,0 0-15,0 0 16,-64 36-16,19-48 15,-4-17-15,-4-17 0,4-14 16,27 29-16,22 31 16,0 0-16</inkml:trace>
  <inkml:trace contextRef="#ctx0" brushRef="#br0" timeOffset="-124975.35">9417 15977 0,'0'0'0,"-127"-23"16,10 10-16,86 9 15,31 4-15,0 0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34515603-465E-4CE4-ADBD-59B4DB83F4F5}" type="datetimeFigureOut">
              <a:rPr lang="en-US" smtClean="0"/>
              <a:pPr/>
              <a:t>5/13/2024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fld id="{5C81E68D-EB40-411F-9170-549659FE216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13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75A1C2-AEB5-45B7-99A6-5C2A574D325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174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4ACB74-47F0-4139-B968-5DBBC594019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77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DB04DC-41BE-4652-BB4A-0BB08D3978F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906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long list">
  <p:cSld name="Title and long list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3"/>
          <p:cNvSpPr txBox="1">
            <a:spLocks noGrp="1"/>
          </p:cNvSpPr>
          <p:nvPr>
            <p:ph type="body" idx="1"/>
          </p:nvPr>
        </p:nvSpPr>
        <p:spPr>
          <a:xfrm>
            <a:off x="1020967" y="2214433"/>
            <a:ext cx="8517600" cy="441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ctrTitle"/>
          </p:nvPr>
        </p:nvSpPr>
        <p:spPr>
          <a:xfrm>
            <a:off x="2580733" y="479267"/>
            <a:ext cx="7030800" cy="129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4000" b="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60843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EBE156-053E-4A48-8134-C11FBEA2C39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581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9AA9B57-FED0-4719-ADAE-11CABA776FE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387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9ACB13-8FCD-4573-887D-0F3B44C8B9B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875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A573C3-058C-45DA-AD97-C4132FF2D8B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07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892B46-ECF4-45A9-83A9-14459E936AD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79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DB43A9-8B41-4231-8F8C-AF25699AA36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77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D4CB19-FE6B-4975-8591-B3B0E09ECF2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8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24C99B-F257-48C3-AFEA-4629C6FAEA0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095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ABE7AA-78AD-4AC3-8109-5D7E2692408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5/13/2024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6F06B-D03C-4F7B-A5DC-856FE5B2863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584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8.png"/><Relationship Id="rId4" Type="http://schemas.openxmlformats.org/officeDocument/2006/relationships/customXml" Target="../ink/ink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tm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tmp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t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اول: هستی بخش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83401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4CADD0-42B6-D603-BB4B-664D7020669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16" y="838200"/>
            <a:ext cx="11355766" cy="485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92751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5C5BF7-B576-22EA-E337-2181A67E68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0" y="990600"/>
            <a:ext cx="11256138" cy="24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48493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5C462A-AACD-B0B4-04F6-89FD8B2FC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215" y="609600"/>
            <a:ext cx="10407571" cy="536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595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F1AA0FC-37DD-800C-5893-8DD9E15A8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58" y="893091"/>
            <a:ext cx="11107282" cy="253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76902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510580244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دهم: تمدن جدید و مسئولیت ما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917272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296AEB-BD96-20D4-1CDC-A0CE6D69B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33" y="914400"/>
            <a:ext cx="11285935" cy="392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712366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B313D0-83BA-696F-3FEB-D3CFECEF8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33" y="914400"/>
            <a:ext cx="11299734" cy="370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50141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BC910-271F-6B9E-0CA7-E499CC3D13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0" y="988821"/>
            <a:ext cx="11228540" cy="3356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04584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2A663C-D669-7C89-FFFA-F29946405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607" y="914400"/>
            <a:ext cx="5406097" cy="1429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686061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9E1AFB-769A-BB19-A504-876FB9367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189" y="611378"/>
            <a:ext cx="9633623" cy="563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3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7B8D16-A47F-C50D-60C5-3928D3F519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86" y="685800"/>
            <a:ext cx="11357428" cy="312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03024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A77962-5030-2144-1BB8-B3686555AA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085" y="573731"/>
            <a:ext cx="9003831" cy="571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84046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100A36-5451-3817-D47D-726B7535F4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388" y="584168"/>
            <a:ext cx="7933222" cy="5689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41966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7DFD4D-6D27-DF40-6149-30E807D001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9" y="838200"/>
            <a:ext cx="11213740" cy="509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19779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A5C0A0-DF12-B6C0-465F-F1CCD07499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60" y="914400"/>
            <a:ext cx="11248879" cy="2908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416457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1172180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6423097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دوم: یگانه بی‌همتا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3695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C79350-A2F7-4F30-3E05-94E3D5EF4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82" y="1976615"/>
            <a:ext cx="10143636" cy="2904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92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8C31E8-884A-4AC5-C457-B1D194E434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164" y="2076848"/>
            <a:ext cx="5048762" cy="2704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367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453D6-C789-D3A4-6EB8-7CAE2454B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35" y="2412754"/>
            <a:ext cx="11203729" cy="2032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915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116CCF-C663-ECDD-50B8-1C6CA4ACA4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1" y="1709213"/>
            <a:ext cx="11308056" cy="343957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8B0C571-3E4D-13E3-EC27-D03E951B40DE}"/>
                  </a:ext>
                </a:extLst>
              </p14:cNvPr>
              <p14:cNvContentPartPr/>
              <p14:nvPr/>
            </p14:nvContentPartPr>
            <p14:xfrm>
              <a:off x="477720" y="437760"/>
              <a:ext cx="10998000" cy="59803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8B0C571-3E4D-13E3-EC27-D03E951B40D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8360" y="428400"/>
                <a:ext cx="11016720" cy="599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16974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2EF881-8C51-D272-66E5-B05325006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59" y="2806487"/>
            <a:ext cx="11280683" cy="124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491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EE4593-5EFF-CC89-6E19-6E73404D00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88" y="2147354"/>
            <a:ext cx="11251023" cy="256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773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824C9C-05CA-B1CC-75DE-C92BB0508546}"/>
              </a:ext>
            </a:extLst>
          </p:cNvPr>
          <p:cNvSpPr txBox="1"/>
          <p:nvPr/>
        </p:nvSpPr>
        <p:spPr>
          <a:xfrm>
            <a:off x="7193280" y="73152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>
                <a:cs typeface="B Titr" panose="00000700000000000000" pitchFamily="2" charset="-78"/>
              </a:rPr>
              <a:t>تفکر و اندیشه (بخش اول) (ص 2)</a:t>
            </a:r>
            <a:endParaRPr lang="en-US" sz="2800" b="1" dirty="0"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4C4F04-7BD9-4270-223D-DC1D40C5CC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10" y="1371600"/>
            <a:ext cx="10459910" cy="21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2635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54B937-6A20-A84E-0686-E010A12BE6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409" y="669423"/>
            <a:ext cx="10733183" cy="5519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77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782780-5FB8-8D63-0F25-085210364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396" y="2345475"/>
            <a:ext cx="8887208" cy="21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975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1ACFD1-5CA4-ABC7-6783-0CDF51123E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30" y="1623938"/>
            <a:ext cx="11295540" cy="36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345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EAF3EF5-F4D4-143F-2F77-482F7E0275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43" y="1099006"/>
            <a:ext cx="11193715" cy="4465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8801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C1DB0C-A900-18DE-6A69-844EAA8C37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311" y="749216"/>
            <a:ext cx="10021379" cy="535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8796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FEFB4F-CB52-E0EB-B24E-137785F480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11" y="2291356"/>
            <a:ext cx="11244978" cy="227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28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4210214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سوم: توحید و سبک زندگی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238226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DE5E9C-3630-177B-D1EB-C13C33D96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129" y="1741932"/>
            <a:ext cx="11213740" cy="337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59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A9CA9D-A57A-06A2-79EB-17C07DB702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339" y="1109327"/>
            <a:ext cx="11261322" cy="463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40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824C9C-05CA-B1CC-75DE-C92BB0508546}"/>
              </a:ext>
            </a:extLst>
          </p:cNvPr>
          <p:cNvSpPr txBox="1"/>
          <p:nvPr/>
        </p:nvSpPr>
        <p:spPr>
          <a:xfrm>
            <a:off x="7193280" y="73152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b="1" dirty="0">
                <a:solidFill>
                  <a:srgbClr val="6D2B9E"/>
                </a:solidFill>
                <a:cs typeface="B Titr" panose="00000700000000000000" pitchFamily="2" charset="-78"/>
              </a:rPr>
              <a:t>تفکر و اندیشه (بخش اول) (ص 2)</a:t>
            </a:r>
            <a:endParaRPr lang="en-US" sz="2800" b="1" dirty="0">
              <a:solidFill>
                <a:srgbClr val="6D2B9E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A06D63-C0C0-3F11-BBCA-F6A9F13CE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476389"/>
            <a:ext cx="7163800" cy="19814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51E8C6-BF3D-ADBA-2A87-0F9BA23A9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7" y="3860955"/>
            <a:ext cx="11254406" cy="55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61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8B98E48-9CC6-0225-4993-0B602D8B0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712" y="2362200"/>
            <a:ext cx="11316574" cy="20529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1739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C33A58-AEB0-1861-F35B-3FA7604B0E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54" y="2028433"/>
            <a:ext cx="11255091" cy="280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42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87FD2F-9A4A-AD21-D9A1-77E10DB134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23" y="2023377"/>
            <a:ext cx="11386552" cy="281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9516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01327E-5500-9E9B-067D-A1D0C6C93E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50" y="580266"/>
            <a:ext cx="10745700" cy="543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5255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7C5D863-B208-2F84-FE3D-311C014676A4}"/>
              </a:ext>
            </a:extLst>
          </p:cNvPr>
          <p:cNvGrpSpPr/>
          <p:nvPr/>
        </p:nvGrpSpPr>
        <p:grpSpPr>
          <a:xfrm>
            <a:off x="661326" y="609600"/>
            <a:ext cx="10807524" cy="5210881"/>
            <a:chOff x="661326" y="609600"/>
            <a:chExt cx="10807524" cy="521088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78A697E-622D-2B19-F3AE-C16435A2E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3150" y="762000"/>
              <a:ext cx="10745700" cy="5058481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CA3A0A9-6622-DDBC-F470-0161322A9CE1}"/>
                </a:ext>
              </a:extLst>
            </p:cNvPr>
            <p:cNvSpPr/>
            <p:nvPr/>
          </p:nvSpPr>
          <p:spPr>
            <a:xfrm>
              <a:off x="661326" y="609600"/>
              <a:ext cx="1319874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9406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EECCA1-04C9-B6A8-5551-BEFF907DA9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88" y="787555"/>
            <a:ext cx="11234824" cy="2565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8326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5625414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چهارم: فقط برای تو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359089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6FCB1B-BD76-F020-206C-FD4FAFA1B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71" y="914400"/>
            <a:ext cx="11308056" cy="441966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2F1C452-6B72-B6FB-4FC4-FA32CD7EFC1D}"/>
              </a:ext>
            </a:extLst>
          </p:cNvPr>
          <p:cNvSpPr/>
          <p:nvPr/>
        </p:nvSpPr>
        <p:spPr>
          <a:xfrm>
            <a:off x="449591" y="853440"/>
            <a:ext cx="1319874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965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742995-A2F5-8B98-E18D-D67EEC6E4C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94" y="914400"/>
            <a:ext cx="11297011" cy="3576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9947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A824C9C-05CA-B1CC-75DE-C92BB0508546}"/>
              </a:ext>
            </a:extLst>
          </p:cNvPr>
          <p:cNvSpPr txBox="1"/>
          <p:nvPr/>
        </p:nvSpPr>
        <p:spPr>
          <a:xfrm>
            <a:off x="6248400" y="731520"/>
            <a:ext cx="5364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>
                <a:solidFill>
                  <a:srgbClr val="6D2B9E"/>
                </a:solidFill>
                <a:cs typeface="B Titr" panose="00000700000000000000" pitchFamily="2" charset="-78"/>
              </a:rPr>
              <a:t>درس اول: هستی بخش (خالقیت ص 19)</a:t>
            </a:r>
            <a:endParaRPr lang="en-US" sz="2800" b="1" dirty="0">
              <a:solidFill>
                <a:srgbClr val="6D2B9E"/>
              </a:solidFill>
              <a:cs typeface="B Titr" panose="000007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8844C6-51E4-64B5-1CA5-7747CF4F88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49" y="1343989"/>
            <a:ext cx="11317301" cy="417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4091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7F3F46-072B-5368-BA6B-2F46B403F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38" y="885739"/>
            <a:ext cx="11310922" cy="307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B431D2-B642-C1E8-5697-D8788C1BCD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11" y="1524000"/>
            <a:ext cx="10510379" cy="358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7204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DA30347-EFB6-CAC2-8F1B-43F034DDC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08" y="1657581"/>
            <a:ext cx="11177784" cy="354283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E63EACD-CEEA-9261-B999-A7E823C80F68}"/>
              </a:ext>
            </a:extLst>
          </p:cNvPr>
          <p:cNvSpPr/>
          <p:nvPr/>
        </p:nvSpPr>
        <p:spPr>
          <a:xfrm>
            <a:off x="432726" y="1524000"/>
            <a:ext cx="1167474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01187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1E74FF-C5CA-5543-DC3F-AA863FED94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13" y="1180499"/>
            <a:ext cx="11279174" cy="430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4476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C2BAB3-234F-CD82-8C5B-6E49EEF961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"/>
          <a:stretch/>
        </p:blipFill>
        <p:spPr>
          <a:xfrm>
            <a:off x="464810" y="884951"/>
            <a:ext cx="11262379" cy="3106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684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AA5AA0-CCCE-E6CE-01AD-D1A08FA1B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32" y="838200"/>
            <a:ext cx="11299735" cy="4473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7562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41102A-A464-C955-3084-3BE422D61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22" y="598168"/>
            <a:ext cx="9588554" cy="566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40437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8F3BA6-418D-AF8C-D419-F33199334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7" y="939099"/>
            <a:ext cx="11234086" cy="132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7451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6FC13E-34BB-1968-8A26-145820078D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3" y="837488"/>
            <a:ext cx="11215594" cy="502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41381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D6A8DA-FA2D-EA85-1E32-26B3D8BCD2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5" y="914400"/>
            <a:ext cx="11206348" cy="2409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88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04DD10-EC63-29A9-226B-FB6D677C9C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10" y="1953498"/>
            <a:ext cx="11262379" cy="2951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358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39673235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پنجم: قدرت پرواز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01016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D9FD93-B3FA-67E8-9665-D8A0C2B73C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18" y="914400"/>
            <a:ext cx="11232164" cy="291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92219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6EB874-1EA3-6B6A-05FB-A39AC9CCC5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6" y="914400"/>
            <a:ext cx="11197727" cy="212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8994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2BB5A9-A86A-980A-2C70-6EC66FBCB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80" y="864871"/>
            <a:ext cx="11224840" cy="3088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25088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FC5170-5F02-3500-0DA9-E829B2B290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84" y="1020829"/>
            <a:ext cx="11210633" cy="329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139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DB834D-441D-4925-7C44-588265AB82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25" y="775319"/>
            <a:ext cx="11206348" cy="486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7641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990EB9-041E-ACCC-347A-31D1A55D0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583" y="619495"/>
            <a:ext cx="9996835" cy="561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248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C75EB5-2DF0-421F-91E4-2091594A23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87" y="970815"/>
            <a:ext cx="11261825" cy="2477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7871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397908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B0AEF1-6808-3DBA-A1EA-76A7DA5CE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59" y="2496090"/>
            <a:ext cx="11340682" cy="186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52258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ششم: سنت‌های خداوند در زندگی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089313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23F25E-10D0-2751-35AD-FBDE0EA6ED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0" y="929640"/>
            <a:ext cx="11287641" cy="255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22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0C38AF-9EC9-BBBA-0F39-095D79329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"/>
          <a:stretch/>
        </p:blipFill>
        <p:spPr>
          <a:xfrm>
            <a:off x="521655" y="914399"/>
            <a:ext cx="11148689" cy="512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6312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99238C-90DA-A531-84DC-3DA02F59E7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16" y="902393"/>
            <a:ext cx="11355766" cy="261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267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709169-2202-86F3-0E0C-02911AEC7F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41" y="838200"/>
            <a:ext cx="11271719" cy="467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9614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B713E2-BC08-1E52-23E8-E9F544F541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957" y="993445"/>
            <a:ext cx="11234086" cy="3347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4940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A7810A-8FD9-20AE-283E-0D4257EF3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80" y="909550"/>
            <a:ext cx="11224840" cy="45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3269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3B0818-923C-539C-52DA-AEEAABFD35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03" y="914400"/>
            <a:ext cx="11215594" cy="476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450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2AA328-8CE9-B117-C7B8-48181934C3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82" y="609600"/>
            <a:ext cx="10288436" cy="549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8205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F32C83-8B26-34EC-0B6F-77B5C40A18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03" y="902970"/>
            <a:ext cx="11290395" cy="263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620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901DB0-7701-A137-0CB2-FE1DC5B17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2" y="1883457"/>
            <a:ext cx="11281056" cy="309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76556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60882462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هفتم: بازگشت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962827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51921E-A4DF-B820-946B-1C33996E87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1"/>
          <a:stretch/>
        </p:blipFill>
        <p:spPr>
          <a:xfrm>
            <a:off x="418214" y="838200"/>
            <a:ext cx="11355570" cy="39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40497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1C00E-E7EF-8F51-5AFE-58B3E1C60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72" y="1058795"/>
            <a:ext cx="11281056" cy="3894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95875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B41D9-5B1D-8261-58A0-372BEBF54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49" y="917859"/>
            <a:ext cx="11197101" cy="327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20361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5E0666-E47E-FB5D-7435-7EF791EA8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65" y="972883"/>
            <a:ext cx="11271071" cy="293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28324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B08181-2921-F301-FE5F-87116C93C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4" y="990600"/>
            <a:ext cx="11318411" cy="395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89194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151A12-D480-89AB-E01C-5ADD3F293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65" y="936777"/>
            <a:ext cx="11241868" cy="34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5531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76EAD7-9A8A-3591-0C77-CDE1A2A254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718" y="1486724"/>
            <a:ext cx="9682562" cy="388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13029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A5E08F-4783-F7CD-A665-ABEE7127E6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4" y="762000"/>
            <a:ext cx="11194010" cy="522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493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3CF33C0-200C-2DFF-FB8C-7E5126A68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79" y="2407668"/>
            <a:ext cx="11176442" cy="20426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CAE2F7D-EDD8-52BC-6869-50359DF861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26" y="1103720"/>
            <a:ext cx="11326549" cy="438268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779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3A18E7-713D-CC82-B660-68457A4494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314" y="914400"/>
            <a:ext cx="11305371" cy="2626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5201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65000382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953000"/>
            <a:ext cx="3677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هشتم: زندگی در دنیای امروز و عمل به احکام الهی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6244801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AB9ED2-2B37-7DBD-82AF-C190A29D0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11" y="955091"/>
            <a:ext cx="11275777" cy="1711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81227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8C6C22-469B-0905-EA9F-990C4FD029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39" y="914400"/>
            <a:ext cx="11233523" cy="337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52764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2E059B-2E1A-1A04-AC2F-D2D8D5449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74" y="914400"/>
            <a:ext cx="11305652" cy="4135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44372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AECC8E-4176-7591-E5EB-25F95A0F0B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41" y="1066800"/>
            <a:ext cx="11275316" cy="376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2898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74B9EC-2031-C28B-5155-89CEB3AE2E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74" y="1081490"/>
            <a:ext cx="11259051" cy="1037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4373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FEDCA6-5F76-0CD7-7B1A-2413526E40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649" y="585621"/>
            <a:ext cx="9648702" cy="5686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54796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DE59B9-45DC-73C5-59C4-2AE300BDD0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75" y="950742"/>
            <a:ext cx="11303850" cy="246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535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75F806-9C2D-ACC2-BAB3-AE8031FD10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07" y="1600200"/>
            <a:ext cx="11109584" cy="3357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3940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818279-F8A9-B9B9-3DD4-B0B1408E30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483" y="625729"/>
            <a:ext cx="9001033" cy="560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9265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4A7AA4-DCB9-CC95-2998-897561E2A4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54" y="769174"/>
            <a:ext cx="10280890" cy="531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8783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5F821A-D640-7720-0680-79CC92E12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196" y="914400"/>
            <a:ext cx="11301607" cy="226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4688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112214034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hidden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1" y="5008"/>
            <a:ext cx="9144003" cy="13615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4114800"/>
            <a:ext cx="33151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4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دین و زندگی دوازدهم</a:t>
            </a:r>
            <a:endParaRPr kumimoji="0" lang="en-US" sz="24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8BC2C1-5CA0-4989-8AEE-614A88DA881B}"/>
              </a:ext>
            </a:extLst>
          </p:cNvPr>
          <p:cNvSpPr txBox="1"/>
          <p:nvPr/>
        </p:nvSpPr>
        <p:spPr>
          <a:xfrm>
            <a:off x="6868386" y="5105400"/>
            <a:ext cx="36776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-170" normalizeH="0" baseline="0" noProof="0" dirty="0">
                <a:ln>
                  <a:noFill/>
                </a:ln>
                <a:solidFill>
                  <a:srgbClr val="00B1F5"/>
                </a:solidFill>
                <a:effectLst/>
                <a:uLnTx/>
                <a:uFillTx/>
                <a:latin typeface="IRANSans" panose="02040503050201020203" pitchFamily="18" charset="-78"/>
                <a:ea typeface="+mn-ea"/>
                <a:cs typeface="IRANSans" panose="02040503050201020203" pitchFamily="18" charset="-78"/>
              </a:rPr>
              <a:t>درس نهم: پایه‌های استوار</a:t>
            </a:r>
            <a:endParaRPr kumimoji="0" lang="en-US" sz="2000" b="1" i="0" u="none" strike="noStrike" kern="1200" cap="none" spc="-170" normalizeH="0" baseline="0" noProof="0" dirty="0">
              <a:ln>
                <a:noFill/>
              </a:ln>
              <a:solidFill>
                <a:srgbClr val="00B1F5"/>
              </a:solidFill>
              <a:effectLst/>
              <a:uLnTx/>
              <a:uFillTx/>
              <a:latin typeface="IRANSans" panose="02040503050201020203" pitchFamily="18" charset="-78"/>
              <a:ea typeface="+mn-ea"/>
              <a:cs typeface="IRANSans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695131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7F41C9-88E6-1807-25C9-9201D62721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59" y="936972"/>
            <a:ext cx="11245080" cy="4514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7746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B2ABD23-7E69-EF01-149E-482829BC69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512271" y="1295400"/>
            <a:ext cx="11167456" cy="409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4545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849035-7AFD-D0A9-AA54-14DEBD19AC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33" y="1156882"/>
            <a:ext cx="11299734" cy="256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2337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3B4C58-F4F2-881B-1F9A-E91AC5298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043" y="620295"/>
            <a:ext cx="9595915" cy="5617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04662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A3E2B37-2AB1-051C-E22B-6CC1DD233E0B}"/>
              </a:ext>
            </a:extLst>
          </p:cNvPr>
          <p:cNvSpPr/>
          <p:nvPr/>
        </p:nvSpPr>
        <p:spPr>
          <a:xfrm>
            <a:off x="432726" y="914400"/>
            <a:ext cx="1981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3FED59-3D4D-0BCD-4296-58A78835A6A7}"/>
              </a:ext>
            </a:extLst>
          </p:cNvPr>
          <p:cNvSpPr/>
          <p:nvPr/>
        </p:nvSpPr>
        <p:spPr>
          <a:xfrm>
            <a:off x="432726" y="1524000"/>
            <a:ext cx="1319874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A522C79-88EB-3005-6D06-E82269FC7CF6}"/>
              </a:ext>
            </a:extLst>
          </p:cNvPr>
          <p:cNvSpPr/>
          <p:nvPr/>
        </p:nvSpPr>
        <p:spPr>
          <a:xfrm>
            <a:off x="436536" y="2209800"/>
            <a:ext cx="1981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819E8F-FE04-29CE-DA78-09A9BF326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166" y="695848"/>
            <a:ext cx="10993667" cy="5095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924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ISPRING_RESOURCE_PATHS_HASH_2" val="6033d64d6dfbb7c8aef9451cecff91dd11cee3e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427&quot;&gt;&lt;property id=&quot;20148&quot; value=&quot;5&quot;/&gt;&lt;property id=&quot;20300&quot; value=&quot;Slide 1&quot;/&gt;&lt;property id=&quot;20307&quot; value=&quot;488&quot;/&gt;&lt;/object&gt;&lt;object type=&quot;3&quot; unique_id=&quot;10428&quot;&gt;&lt;property id=&quot;20148&quot; value=&quot;5&quot;/&gt;&lt;property id=&quot;20300&quot; value=&quot;Slide 2&quot;/&gt;&lt;property id=&quot;20307&quot; value=&quot;482&quot;/&gt;&lt;/object&gt;&lt;object type=&quot;3&quot; unique_id=&quot;10429&quot;&gt;&lt;property id=&quot;20148&quot; value=&quot;5&quot;/&gt;&lt;property id=&quot;20300&quot; value=&quot;Slide 3&quot;/&gt;&lt;property id=&quot;20307&quot; value=&quot;483&quot;/&gt;&lt;/object&gt;&lt;object type=&quot;3&quot; unique_id=&quot;10430&quot;&gt;&lt;property id=&quot;20148&quot; value=&quot;5&quot;/&gt;&lt;property id=&quot;20300&quot; value=&quot;Slide 4&quot;/&gt;&lt;property id=&quot;20307&quot; value=&quot;484&quot;/&gt;&lt;/object&gt;&lt;object type=&quot;3&quot; unique_id=&quot;10431&quot;&gt;&lt;property id=&quot;20148&quot; value=&quot;5&quot;/&gt;&lt;property id=&quot;20300&quot; value=&quot;Slide 5 - &amp;quot;فرایندهای مهم رشد:&amp;quot;&quot;/&gt;&lt;property id=&quot;20307&quot; value=&quot;485&quot;/&gt;&lt;/object&gt;&lt;object type=&quot;3&quot; unique_id=&quot;10432&quot;&gt;&lt;property id=&quot;20148&quot; value=&quot;5&quot;/&gt;&lt;property id=&quot;20300&quot; value=&quot;Slide 6&quot;/&gt;&lt;property id=&quot;20307&quot; value=&quot;486&quot;/&gt;&lt;/object&gt;&lt;object type=&quot;3&quot; unique_id=&quot;10433&quot;&gt;&lt;property id=&quot;20148&quot; value=&quot;5&quot;/&gt;&lt;property id=&quot;20300&quot; value=&quot;Slide 7&quot;/&gt;&lt;property id=&quot;20307&quot; value=&quot;487&quot;/&gt;&lt;/object&gt;&lt;object type=&quot;3&quot; unique_id=&quot;10434&quot;&gt;&lt;property id=&quot;20148&quot; value=&quot;5&quot;/&gt;&lt;property id=&quot;20300&quot; value=&quot;Slide 8&quot;/&gt;&lt;property id=&quot;20307&quot; value=&quot;458&quot;/&gt;&lt;/object&gt;&lt;object type=&quot;3&quot; unique_id=&quot;10435&quot;&gt;&lt;property id=&quot;20148&quot; value=&quot;5&quot;/&gt;&lt;property id=&quot;20300&quot; value=&quot;Slide 9 - &amp;quot;ویژگی‌ها و مشخصات اصلی رشد:&amp;quot;&quot;/&gt;&lt;property id=&quot;20307&quot; value=&quot;448&quot;/&gt;&lt;/object&gt;&lt;object type=&quot;3&quot; unique_id=&quot;10436&quot;&gt;&lt;property id=&quot;20148&quot; value=&quot;5&quot;/&gt;&lt;property id=&quot;20300&quot; value=&quot;Slide 10&quot;/&gt;&lt;property id=&quot;20307&quot; value=&quot;467&quot;/&gt;&lt;/object&gt;&lt;object type=&quot;3&quot; unique_id=&quot;10437&quot;&gt;&lt;property id=&quot;20148&quot; value=&quot;5&quot;/&gt;&lt;property id=&quot;20300&quot; value=&quot;Slide 11&quot;/&gt;&lt;property id=&quot;20307&quot; value=&quot;466&quot;/&gt;&lt;/object&gt;&lt;object type=&quot;3&quot; unique_id=&quot;10438&quot;&gt;&lt;property id=&quot;20148&quot; value=&quot;5&quot;/&gt;&lt;property id=&quot;20300&quot; value=&quot;Slide 12&quot;/&gt;&lt;property id=&quot;20307&quot; value=&quot;459&quot;/&gt;&lt;/object&gt;&lt;object type=&quot;3&quot; unique_id=&quot;10439&quot;&gt;&lt;property id=&quot;20148&quot; value=&quot;5&quot;/&gt;&lt;property id=&quot;20300&quot; value=&quot;Slide 13&quot;/&gt;&lt;property id=&quot;20307&quot; value=&quot;460&quot;/&gt;&lt;/object&gt;&lt;object type=&quot;3&quot; unique_id=&quot;10440&quot;&gt;&lt;property id=&quot;20148&quot; value=&quot;5&quot;/&gt;&lt;property id=&quot;20300&quot; value=&quot;Slide 14&quot;/&gt;&lt;property id=&quot;20307&quot; value=&quot;461&quot;/&gt;&lt;/object&gt;&lt;object type=&quot;3&quot; unique_id=&quot;10441&quot;&gt;&lt;property id=&quot;20148&quot; value=&quot;5&quot;/&gt;&lt;property id=&quot;20300&quot; value=&quot;Slide 15 - &amp;quot;مراحل مهم رشد:&amp;quot;&quot;/&gt;&lt;property id=&quot;20307&quot; value=&quot;468&quot;/&gt;&lt;/object&gt;&lt;object type=&quot;3&quot; unique_id=&quot;10442&quot;&gt;&lt;property id=&quot;20148&quot; value=&quot;5&quot;/&gt;&lt;property id=&quot;20300&quot; value=&quot;Slide 16&quot;/&gt;&lt;property id=&quot;20307&quot; value=&quot;469&quot;/&gt;&lt;/object&gt;&lt;object type=&quot;3&quot; unique_id=&quot;10443&quot;&gt;&lt;property id=&quot;20148&quot; value=&quot;5&quot;/&gt;&lt;property id=&quot;20300&quot; value=&quot;Slide 17&quot;/&gt;&lt;property id=&quot;20307&quot; value=&quot;450&quot;/&gt;&lt;/object&gt;&lt;object type=&quot;3&quot; unique_id=&quot;10444&quot;&gt;&lt;property id=&quot;20148&quot; value=&quot;5&quot;/&gt;&lt;property id=&quot;20300&quot; value=&quot;Slide 18 - &amp;quot;روان‌شناسی رشد:&amp;quot;&quot;/&gt;&lt;property id=&quot;20307&quot; value=&quot;449&quot;/&gt;&lt;/object&gt;&lt;object type=&quot;3&quot; unique_id=&quot;10445&quot;&gt;&lt;property id=&quot;20148&quot; value=&quot;5&quot;/&gt;&lt;property id=&quot;20300&quot; value=&quot;Slide 19 - &amp;quot;تفاوت نظریه‌های رشد:&amp;quot;&quot;/&gt;&lt;property id=&quot;20307&quot; value=&quot;453&quot;/&gt;&lt;/object&gt;&lt;object type=&quot;3&quot; unique_id=&quot;10446&quot;&gt;&lt;property id=&quot;20148&quot; value=&quot;5&quot;/&gt;&lt;property id=&quot;20300&quot; value=&quot;Slide 20 - &amp;quot;نظریه‌ی شناختی پیاژه: &amp;quot;&quot;/&gt;&lt;property id=&quot;20307&quot; value=&quot;455&quot;/&gt;&lt;/object&gt;&lt;object type=&quot;3&quot; unique_id=&quot;10447&quot;&gt;&lt;property id=&quot;20148&quot; value=&quot;5&quot;/&gt;&lt;property id=&quot;20300&quot; value=&quot;Slide 21&quot;/&gt;&lt;property id=&quot;20307&quot; value=&quot;471&quot;/&gt;&lt;/object&gt;&lt;object type=&quot;3&quot; unique_id=&quot;10448&quot;&gt;&lt;property id=&quot;20148&quot; value=&quot;5&quot;/&gt;&lt;property id=&quot;20300&quot; value=&quot;Slide 22&quot;/&gt;&lt;property id=&quot;20307&quot; value=&quot;472&quot;/&gt;&lt;/object&gt;&lt;object type=&quot;3&quot; unique_id=&quot;10449&quot;&gt;&lt;property id=&quot;20148&quot; value=&quot;5&quot;/&gt;&lt;property id=&quot;20300&quot; value=&quot;Slide 23 - &amp;quot;مراحل رشد شناختی پیاژه:&amp;quot;&quot;/&gt;&lt;property id=&quot;20307&quot; value=&quot;454&quot;/&gt;&lt;/object&gt;&lt;object type=&quot;3&quot; unique_id=&quot;10450&quot;&gt;&lt;property id=&quot;20148&quot; value=&quot;5&quot;/&gt;&lt;property id=&quot;20300&quot; value=&quot;Slide 24&quot;/&gt;&lt;property id=&quot;20307&quot; value=&quot;474&quot;/&gt;&lt;/object&gt;&lt;object type=&quot;3&quot; unique_id=&quot;10451&quot;&gt;&lt;property id=&quot;20148&quot; value=&quot;5&quot;/&gt;&lt;property id=&quot;20300&quot; value=&quot;Slide 25&quot;/&gt;&lt;property id=&quot;20307&quot; value=&quot;475&quot;/&gt;&lt;/object&gt;&lt;object type=&quot;3&quot; unique_id=&quot;10452&quot;&gt;&lt;property id=&quot;20148&quot; value=&quot;5&quot;/&gt;&lt;property id=&quot;20300&quot; value=&quot;Slide 26&quot;/&gt;&lt;property id=&quot;20307&quot; value=&quot;462&quot;/&gt;&lt;/object&gt;&lt;object type=&quot;3&quot; unique_id=&quot;10453&quot;&gt;&lt;property id=&quot;20148&quot; value=&quot;5&quot;/&gt;&lt;property id=&quot;20300&quot; value=&quot;Slide 27 - &amp;quot;نظریه‌ی روانی اجتماعی اریکسون:&amp;quot;&quot;/&gt;&lt;property id=&quot;20307&quot; value=&quot;456&quot;/&gt;&lt;/object&gt;&lt;object type=&quot;3&quot; unique_id=&quot;10454&quot;&gt;&lt;property id=&quot;20148&quot; value=&quot;5&quot;/&gt;&lt;property id=&quot;20300&quot; value=&quot;Slide 28&quot;/&gt;&lt;property id=&quot;20307&quot; value=&quot;476&quot;/&gt;&lt;/object&gt;&lt;object type=&quot;3&quot; unique_id=&quot;10455&quot;&gt;&lt;property id=&quot;20148&quot; value=&quot;5&quot;/&gt;&lt;property id=&quot;20300&quot; value=&quot;Slide 29&quot;/&gt;&lt;property id=&quot;20307&quot; value=&quot;477&quot;/&gt;&lt;/object&gt;&lt;object type=&quot;3&quot; unique_id=&quot;10456&quot;&gt;&lt;property id=&quot;20148&quot; value=&quot;5&quot;/&gt;&lt;property id=&quot;20300&quot; value=&quot;Slide 30 - &amp;quot;3 مرحله‌ی مهم از مراحل رشد روانی - اجتماعی اریکسون:&amp;quot;&quot;/&gt;&lt;property id=&quot;20307&quot; value=&quot;457&quot;/&gt;&lt;/object&gt;&lt;object type=&quot;3&quot; unique_id=&quot;10457&quot;&gt;&lt;property id=&quot;20148&quot; value=&quot;5&quot;/&gt;&lt;property id=&quot;20300&quot; value=&quot;Slide 31&quot;/&gt;&lt;property id=&quot;20307&quot; value=&quot;480&quot;/&gt;&lt;/object&gt;&lt;object type=&quot;3&quot; unique_id=&quot;10458&quot;&gt;&lt;property id=&quot;20148&quot; value=&quot;5&quot;/&gt;&lt;property id=&quot;20300&quot; value=&quot;Slide 32&quot;/&gt;&lt;property id=&quot;20307&quot; value=&quot;479&quot;/&gt;&lt;/object&gt;&lt;object type=&quot;3&quot; unique_id=&quot;10459&quot;&gt;&lt;property id=&quot;20148&quot; value=&quot;5&quot;/&gt;&lt;property id=&quot;20300&quot; value=&quot;Slide 33&quot;/&gt;&lt;property id=&quot;20307&quot; value=&quot;464&quot;/&gt;&lt;/object&gt;&lt;object type=&quot;3&quot; unique_id=&quot;10460&quot;&gt;&lt;property id=&quot;20148&quot; value=&quot;5&quot;/&gt;&lt;property id=&quot;20300&quot; value=&quot;Slide 34&quot;/&gt;&lt;property id=&quot;20307&quot; value=&quot;463&quot;/&gt;&lt;/object&gt;&lt;object type=&quot;3&quot; unique_id=&quot;10461&quot;&gt;&lt;property id=&quot;20148&quot; value=&quot;5&quot;/&gt;&lt;property id=&quot;20300&quot; value=&quot;Slide 35&quot;/&gt;&lt;property id=&quot;20307&quot; value=&quot;44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0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33153</TotalTime>
  <Words>136</Words>
  <Application>Microsoft Office PowerPoint</Application>
  <PresentationFormat>Widescreen</PresentationFormat>
  <Paragraphs>23</Paragraphs>
  <Slides>114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114</vt:i4>
      </vt:variant>
    </vt:vector>
  </HeadingPairs>
  <TitlesOfParts>
    <vt:vector size="121" baseType="lpstr">
      <vt:lpstr>Arial</vt:lpstr>
      <vt:lpstr>B Titr</vt:lpstr>
      <vt:lpstr>Calibri</vt:lpstr>
      <vt:lpstr>Calibri Light</vt:lpstr>
      <vt:lpstr>IRANSans</vt:lpstr>
      <vt:lpstr>Times New Roman</vt:lpstr>
      <vt:lpstr>10_Office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abbaszadeh.D</dc:creator>
  <cp:lastModifiedBy>Studio</cp:lastModifiedBy>
  <cp:revision>10576</cp:revision>
  <dcterms:created xsi:type="dcterms:W3CDTF">2013-06-29T20:13:26Z</dcterms:created>
  <dcterms:modified xsi:type="dcterms:W3CDTF">2024-05-13T07:28:21Z</dcterms:modified>
</cp:coreProperties>
</file>